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303" r:id="rId6"/>
    <p:sldId id="299" r:id="rId7"/>
    <p:sldId id="307" r:id="rId8"/>
    <p:sldId id="290" r:id="rId9"/>
    <p:sldId id="301" r:id="rId10"/>
    <p:sldId id="308" r:id="rId11"/>
    <p:sldId id="302" r:id="rId12"/>
    <p:sldId id="305" r:id="rId13"/>
    <p:sldId id="30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17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7022E-F7D1-4392-9493-4FF632E0EE6F}" type="doc">
      <dgm:prSet loTypeId="urn:microsoft.com/office/officeart/2005/8/layout/vList6" loCatId="process" qsTypeId="urn:microsoft.com/office/officeart/2005/8/quickstyle/3d4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C9F15AC-BFFD-42A2-8B40-29D31880965E}">
      <dgm:prSet phldrT="[Текст]"/>
      <dgm:spPr/>
      <dgm:t>
        <a:bodyPr/>
        <a:lstStyle/>
        <a:p>
          <a:r>
            <a:rPr lang="ru-RU" b="0" baseline="0" dirty="0">
              <a:solidFill>
                <a:schemeClr val="bg1"/>
              </a:solidFill>
            </a:rPr>
            <a:t>Цель</a:t>
          </a:r>
        </a:p>
      </dgm:t>
    </dgm:pt>
    <dgm:pt modelId="{82F4940E-6E5E-4F85-9E80-30991D746D5C}" type="parTrans" cxnId="{92928D60-FAA8-432D-B374-7A5EF81D494D}">
      <dgm:prSet/>
      <dgm:spPr/>
      <dgm:t>
        <a:bodyPr/>
        <a:lstStyle/>
        <a:p>
          <a:endParaRPr lang="ru-RU"/>
        </a:p>
      </dgm:t>
    </dgm:pt>
    <dgm:pt modelId="{11E6A024-7854-4942-8B32-92DF0F03D5FF}" type="sibTrans" cxnId="{92928D60-FAA8-432D-B374-7A5EF81D494D}">
      <dgm:prSet/>
      <dgm:spPr/>
      <dgm:t>
        <a:bodyPr/>
        <a:lstStyle/>
        <a:p>
          <a:endParaRPr lang="ru-RU"/>
        </a:p>
      </dgm:t>
    </dgm:pt>
    <dgm:pt modelId="{A39B8F01-D83A-48CD-80F0-098E0A14B2E7}">
      <dgm:prSet phldrT="[Текст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разработка модели воспитательной системы начальной школы - детского сада №115</a:t>
          </a:r>
          <a:r>
            <a:rPr lang="ru-RU" dirty="0">
              <a:latin typeface="+mn-lt"/>
              <a:cs typeface="Times New Roman" panose="02020603050405020304" pitchFamily="18" charset="0"/>
            </a:rPr>
            <a:t> </a:t>
          </a:r>
          <a:r>
            <a: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на основе анализа образовательной ситуации на индивидуальном, групповом и институциональном уровнях</a:t>
          </a:r>
        </a:p>
      </dgm:t>
    </dgm:pt>
    <dgm:pt modelId="{42D226FB-5002-4881-9E00-7D634554B358}" type="parTrans" cxnId="{714CB0B6-FA4A-44C6-8393-F64B6AB06752}">
      <dgm:prSet/>
      <dgm:spPr/>
      <dgm:t>
        <a:bodyPr/>
        <a:lstStyle/>
        <a:p>
          <a:endParaRPr lang="ru-RU"/>
        </a:p>
      </dgm:t>
    </dgm:pt>
    <dgm:pt modelId="{35E171DA-63B4-471B-8AE9-D42776291B4A}" type="sibTrans" cxnId="{714CB0B6-FA4A-44C6-8393-F64B6AB06752}">
      <dgm:prSet/>
      <dgm:spPr/>
      <dgm:t>
        <a:bodyPr/>
        <a:lstStyle/>
        <a:p>
          <a:endParaRPr lang="ru-RU"/>
        </a:p>
      </dgm:t>
    </dgm:pt>
    <dgm:pt modelId="{60AD021E-14F4-4B13-B230-16B55B08D736}" type="pres">
      <dgm:prSet presAssocID="{32D7022E-F7D1-4392-9493-4FF632E0EE6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FB74ED-13A5-49C5-824F-93D97EE543B7}" type="pres">
      <dgm:prSet presAssocID="{6C9F15AC-BFFD-42A2-8B40-29D31880965E}" presName="linNode" presStyleCnt="0"/>
      <dgm:spPr/>
    </dgm:pt>
    <dgm:pt modelId="{68105C60-79AF-4A66-ADBD-12F726FE6409}" type="pres">
      <dgm:prSet presAssocID="{6C9F15AC-BFFD-42A2-8B40-29D31880965E}" presName="parentShp" presStyleLbl="node1" presStyleIdx="0" presStyleCnt="1" custScaleX="73729" custLinFactNeighborX="-671" custLinFactNeighborY="-9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15A66-F60E-46D3-90F9-4BB6675EBF74}" type="pres">
      <dgm:prSet presAssocID="{6C9F15AC-BFFD-42A2-8B40-29D31880965E}" presName="childShp" presStyleLbl="bgAccFollowNode1" presStyleIdx="0" presStyleCnt="1" custScaleX="1175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0F68AA-F775-453F-84F9-C8FE7BCB57FE}" type="presOf" srcId="{32D7022E-F7D1-4392-9493-4FF632E0EE6F}" destId="{60AD021E-14F4-4B13-B230-16B55B08D736}" srcOrd="0" destOrd="0" presId="urn:microsoft.com/office/officeart/2005/8/layout/vList6"/>
    <dgm:cxn modelId="{38F0CD13-65DC-4CA1-B5C3-2AD0E9CBFA65}" type="presOf" srcId="{6C9F15AC-BFFD-42A2-8B40-29D31880965E}" destId="{68105C60-79AF-4A66-ADBD-12F726FE6409}" srcOrd="0" destOrd="0" presId="urn:microsoft.com/office/officeart/2005/8/layout/vList6"/>
    <dgm:cxn modelId="{E0E58BD6-DE3F-4E84-9E65-977036300DD5}" type="presOf" srcId="{A39B8F01-D83A-48CD-80F0-098E0A14B2E7}" destId="{49115A66-F60E-46D3-90F9-4BB6675EBF74}" srcOrd="0" destOrd="0" presId="urn:microsoft.com/office/officeart/2005/8/layout/vList6"/>
    <dgm:cxn modelId="{714CB0B6-FA4A-44C6-8393-F64B6AB06752}" srcId="{6C9F15AC-BFFD-42A2-8B40-29D31880965E}" destId="{A39B8F01-D83A-48CD-80F0-098E0A14B2E7}" srcOrd="0" destOrd="0" parTransId="{42D226FB-5002-4881-9E00-7D634554B358}" sibTransId="{35E171DA-63B4-471B-8AE9-D42776291B4A}"/>
    <dgm:cxn modelId="{92928D60-FAA8-432D-B374-7A5EF81D494D}" srcId="{32D7022E-F7D1-4392-9493-4FF632E0EE6F}" destId="{6C9F15AC-BFFD-42A2-8B40-29D31880965E}" srcOrd="0" destOrd="0" parTransId="{82F4940E-6E5E-4F85-9E80-30991D746D5C}" sibTransId="{11E6A024-7854-4942-8B32-92DF0F03D5FF}"/>
    <dgm:cxn modelId="{5817C9DF-0EA7-4639-AA58-815830802789}" type="presParOf" srcId="{60AD021E-14F4-4B13-B230-16B55B08D736}" destId="{FBFB74ED-13A5-49C5-824F-93D97EE543B7}" srcOrd="0" destOrd="0" presId="urn:microsoft.com/office/officeart/2005/8/layout/vList6"/>
    <dgm:cxn modelId="{DEA1D705-E2DA-4802-8544-B36402384F84}" type="presParOf" srcId="{FBFB74ED-13A5-49C5-824F-93D97EE543B7}" destId="{68105C60-79AF-4A66-ADBD-12F726FE6409}" srcOrd="0" destOrd="0" presId="urn:microsoft.com/office/officeart/2005/8/layout/vList6"/>
    <dgm:cxn modelId="{CB53C29F-A7B4-46E4-95C5-6B0A62FAC9A2}" type="presParOf" srcId="{FBFB74ED-13A5-49C5-824F-93D97EE543B7}" destId="{49115A66-F60E-46D3-90F9-4BB6675EBF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CE9DA9-DF61-481A-B279-5041D8609415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956ED1E-5D95-4D2E-BD34-C886C98E913C}">
      <dgm:prSet phldrT="[Текст]"/>
      <dgm:spPr/>
      <dgm:t>
        <a:bodyPr/>
        <a:lstStyle/>
        <a:p>
          <a:endParaRPr lang="ru-RU" dirty="0"/>
        </a:p>
      </dgm:t>
    </dgm:pt>
    <dgm:pt modelId="{C4E733A3-80A7-40B3-AEBB-616A69EBD385}" type="parTrans" cxnId="{9E492B90-F6FB-4A55-81D0-A368F9C7DC5C}">
      <dgm:prSet/>
      <dgm:spPr/>
      <dgm:t>
        <a:bodyPr/>
        <a:lstStyle/>
        <a:p>
          <a:endParaRPr lang="ru-RU"/>
        </a:p>
      </dgm:t>
    </dgm:pt>
    <dgm:pt modelId="{51FA5881-A97E-4BAF-B144-3669D9D7E7DF}" type="sibTrans" cxnId="{9E492B90-F6FB-4A55-81D0-A368F9C7DC5C}">
      <dgm:prSet/>
      <dgm:spPr/>
      <dgm:t>
        <a:bodyPr/>
        <a:lstStyle/>
        <a:p>
          <a:endParaRPr lang="ru-RU"/>
        </a:p>
      </dgm:t>
    </dgm:pt>
    <dgm:pt modelId="{FC91F744-D8A5-4032-85B6-BFEBF7235C19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Выявить и охарактеризовать специфику воспитательной системы начальной школы - детского сада</a:t>
          </a:r>
        </a:p>
      </dgm:t>
    </dgm:pt>
    <dgm:pt modelId="{71AA7496-2804-4BA6-B136-4961AEEA35E2}" type="parTrans" cxnId="{AA68B55E-31BA-4238-A718-587BF14A967F}">
      <dgm:prSet/>
      <dgm:spPr/>
      <dgm:t>
        <a:bodyPr/>
        <a:lstStyle/>
        <a:p>
          <a:endParaRPr lang="ru-RU"/>
        </a:p>
      </dgm:t>
    </dgm:pt>
    <dgm:pt modelId="{87D24A90-85E4-497A-908D-6F4345F68F1D}" type="sibTrans" cxnId="{AA68B55E-31BA-4238-A718-587BF14A967F}">
      <dgm:prSet/>
      <dgm:spPr/>
      <dgm:t>
        <a:bodyPr/>
        <a:lstStyle/>
        <a:p>
          <a:endParaRPr lang="ru-RU"/>
        </a:p>
      </dgm:t>
    </dgm:pt>
    <dgm:pt modelId="{DC6965EC-4DF7-48F5-9357-4D4ABB83B8B0}">
      <dgm:prSet phldrT="[Текст]" custT="1"/>
      <dgm:spPr/>
      <dgm:t>
        <a:bodyPr/>
        <a:lstStyle/>
        <a:p>
          <a:endParaRPr lang="ru-RU" sz="1800" dirty="0"/>
        </a:p>
      </dgm:t>
    </dgm:pt>
    <dgm:pt modelId="{AB8458FB-DD9A-4B6E-8B2A-83AB8BCC8161}" type="parTrans" cxnId="{D583BCB4-EF75-48D0-A746-92FCE2C6238F}">
      <dgm:prSet/>
      <dgm:spPr/>
      <dgm:t>
        <a:bodyPr/>
        <a:lstStyle/>
        <a:p>
          <a:endParaRPr lang="ru-RU"/>
        </a:p>
      </dgm:t>
    </dgm:pt>
    <dgm:pt modelId="{FA47EB23-A84C-4504-BA48-07D89675A4C5}" type="sibTrans" cxnId="{D583BCB4-EF75-48D0-A746-92FCE2C6238F}">
      <dgm:prSet/>
      <dgm:spPr/>
      <dgm:t>
        <a:bodyPr/>
        <a:lstStyle/>
        <a:p>
          <a:endParaRPr lang="ru-RU"/>
        </a:p>
      </dgm:t>
    </dgm:pt>
    <dgm:pt modelId="{016F6B36-C0C9-4C35-B5A6-666EDEF76CE1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Обосновать основные концептуальные положения модели воспитательной системы начальной школы - детского сада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280CDA9-889A-4B1E-BF7D-6801B8B35069}" type="parTrans" cxnId="{C17AF841-F518-4DC6-AC8E-0A6D096C5FAB}">
      <dgm:prSet/>
      <dgm:spPr/>
      <dgm:t>
        <a:bodyPr/>
        <a:lstStyle/>
        <a:p>
          <a:endParaRPr lang="ru-RU"/>
        </a:p>
      </dgm:t>
    </dgm:pt>
    <dgm:pt modelId="{9BBFF850-FECF-418A-A0FA-099C7ADFC672}" type="sibTrans" cxnId="{C17AF841-F518-4DC6-AC8E-0A6D096C5FAB}">
      <dgm:prSet/>
      <dgm:spPr/>
      <dgm:t>
        <a:bodyPr/>
        <a:lstStyle/>
        <a:p>
          <a:endParaRPr lang="ru-RU"/>
        </a:p>
      </dgm:t>
    </dgm:pt>
    <dgm:pt modelId="{D1CC070D-754C-419B-8635-235D193A35B9}">
      <dgm:prSet phldrT="[Текст]" custT="1"/>
      <dgm:spPr/>
      <dgm:t>
        <a:bodyPr/>
        <a:lstStyle/>
        <a:p>
          <a:endParaRPr lang="ru-RU" sz="1800" dirty="0"/>
        </a:p>
      </dgm:t>
    </dgm:pt>
    <dgm:pt modelId="{9F9545A5-D4CF-47CE-9934-EC10062E6771}" type="parTrans" cxnId="{15EFAF5D-B94C-4955-8D24-6740D3C63E2A}">
      <dgm:prSet/>
      <dgm:spPr/>
      <dgm:t>
        <a:bodyPr/>
        <a:lstStyle/>
        <a:p>
          <a:endParaRPr lang="ru-RU"/>
        </a:p>
      </dgm:t>
    </dgm:pt>
    <dgm:pt modelId="{8211A005-E2CF-4258-AA63-BABA8988A0C7}" type="sibTrans" cxnId="{15EFAF5D-B94C-4955-8D24-6740D3C63E2A}">
      <dgm:prSet/>
      <dgm:spPr/>
      <dgm:t>
        <a:bodyPr/>
        <a:lstStyle/>
        <a:p>
          <a:endParaRPr lang="ru-RU"/>
        </a:p>
      </dgm:t>
    </dgm:pt>
    <dgm:pt modelId="{81E1FC98-E766-4214-95CA-DB9682202AAA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Разработать статическую и процессуальную модели воспитательной системы начальной школы - детского сада 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00E2ECC-B3B6-44CB-84C6-AD45D89A8D96}" type="parTrans" cxnId="{8976F1A4-629C-4BC1-902E-E5863E3AEBA9}">
      <dgm:prSet/>
      <dgm:spPr/>
      <dgm:t>
        <a:bodyPr/>
        <a:lstStyle/>
        <a:p>
          <a:endParaRPr lang="ru-RU"/>
        </a:p>
      </dgm:t>
    </dgm:pt>
    <dgm:pt modelId="{B7D0D809-8F73-4E6D-AAA1-7054CE6EC6A8}" type="sibTrans" cxnId="{8976F1A4-629C-4BC1-902E-E5863E3AEBA9}">
      <dgm:prSet/>
      <dgm:spPr/>
      <dgm:t>
        <a:bodyPr/>
        <a:lstStyle/>
        <a:p>
          <a:endParaRPr lang="ru-RU"/>
        </a:p>
      </dgm:t>
    </dgm:pt>
    <dgm:pt modelId="{9255CEFF-4B4E-4E6C-9733-C89557B2B95B}">
      <dgm:prSet phldrT="[Текст]" custT="1"/>
      <dgm:spPr/>
      <dgm:t>
        <a:bodyPr/>
        <a:lstStyle/>
        <a:p>
          <a:endParaRPr lang="ru-RU" sz="1800" dirty="0"/>
        </a:p>
      </dgm:t>
    </dgm:pt>
    <dgm:pt modelId="{249BE5DC-D0FB-4A0D-A046-4786367CE65F}" type="parTrans" cxnId="{A03F72A4-078C-4596-BACA-78B43192E551}">
      <dgm:prSet/>
      <dgm:spPr/>
      <dgm:t>
        <a:bodyPr/>
        <a:lstStyle/>
        <a:p>
          <a:endParaRPr lang="ru-RU"/>
        </a:p>
      </dgm:t>
    </dgm:pt>
    <dgm:pt modelId="{4363B28D-D3ED-4EDA-A1AA-B1C718D06C28}" type="sibTrans" cxnId="{A03F72A4-078C-4596-BACA-78B43192E551}">
      <dgm:prSet/>
      <dgm:spPr/>
      <dgm:t>
        <a:bodyPr/>
        <a:lstStyle/>
        <a:p>
          <a:endParaRPr lang="ru-RU"/>
        </a:p>
      </dgm:t>
    </dgm:pt>
    <dgm:pt modelId="{04CC2A60-9893-499D-9C82-72F489BE0651}">
      <dgm:prSet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Обосновать пути, средства и педагогические условия успешного функционирования воспитательной системы начальной школы - детского сада как среды для развития личности обучающихся, а в дальнейшей работе апробировать их на практике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98B18D0-05DE-4E75-B9E7-53D84C512FA3}" type="parTrans" cxnId="{E374152C-D60B-4491-99F1-3FD182D4F7D0}">
      <dgm:prSet/>
      <dgm:spPr/>
      <dgm:t>
        <a:bodyPr/>
        <a:lstStyle/>
        <a:p>
          <a:endParaRPr lang="ru-RU"/>
        </a:p>
      </dgm:t>
    </dgm:pt>
    <dgm:pt modelId="{BE4CDBDB-0C32-488E-85AF-880565F7A249}" type="sibTrans" cxnId="{E374152C-D60B-4491-99F1-3FD182D4F7D0}">
      <dgm:prSet/>
      <dgm:spPr/>
      <dgm:t>
        <a:bodyPr/>
        <a:lstStyle/>
        <a:p>
          <a:endParaRPr lang="ru-RU"/>
        </a:p>
      </dgm:t>
    </dgm:pt>
    <dgm:pt modelId="{EB3519F4-65F3-4CDA-8BCB-C06794A9416A}" type="pres">
      <dgm:prSet presAssocID="{B1CE9DA9-DF61-481A-B279-5041D86094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33BD68-2D5B-4B6A-9951-7C36C761456F}" type="pres">
      <dgm:prSet presAssocID="{8956ED1E-5D95-4D2E-BD34-C886C98E913C}" presName="composite" presStyleCnt="0"/>
      <dgm:spPr/>
    </dgm:pt>
    <dgm:pt modelId="{C513C6BA-C8FE-4B1C-948E-D431404D1779}" type="pres">
      <dgm:prSet presAssocID="{8956ED1E-5D95-4D2E-BD34-C886C98E913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23524-0919-4A0F-B13D-7A71AB6EFF76}" type="pres">
      <dgm:prSet presAssocID="{8956ED1E-5D95-4D2E-BD34-C886C98E913C}" presName="descendantText" presStyleLbl="alignAcc1" presStyleIdx="0" presStyleCnt="4" custScaleY="135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96AAD-80AB-43E3-BA81-BB146F03B608}" type="pres">
      <dgm:prSet presAssocID="{51FA5881-A97E-4BAF-B144-3669D9D7E7DF}" presName="sp" presStyleCnt="0"/>
      <dgm:spPr/>
    </dgm:pt>
    <dgm:pt modelId="{2BAD6367-661D-4F1F-B0DB-1FBFF8F2ECA0}" type="pres">
      <dgm:prSet presAssocID="{DC6965EC-4DF7-48F5-9357-4D4ABB83B8B0}" presName="composite" presStyleCnt="0"/>
      <dgm:spPr/>
    </dgm:pt>
    <dgm:pt modelId="{FD68EDB7-DC95-4E39-B4AD-36167643E04B}" type="pres">
      <dgm:prSet presAssocID="{DC6965EC-4DF7-48F5-9357-4D4ABB83B8B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31E16-C7FC-45F4-88F7-26C58CFE1E99}" type="pres">
      <dgm:prSet presAssocID="{DC6965EC-4DF7-48F5-9357-4D4ABB83B8B0}" presName="descendantText" presStyleLbl="alignAcc1" presStyleIdx="1" presStyleCnt="4" custScaleY="125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5D6EB-EF0A-45C6-B94C-9A68059C2584}" type="pres">
      <dgm:prSet presAssocID="{FA47EB23-A84C-4504-BA48-07D89675A4C5}" presName="sp" presStyleCnt="0"/>
      <dgm:spPr/>
    </dgm:pt>
    <dgm:pt modelId="{4A072420-544E-48B4-ABDA-F232B79CBA91}" type="pres">
      <dgm:prSet presAssocID="{D1CC070D-754C-419B-8635-235D193A35B9}" presName="composite" presStyleCnt="0"/>
      <dgm:spPr/>
    </dgm:pt>
    <dgm:pt modelId="{5A8CAB30-25D8-4937-8D13-B02A1A4059A8}" type="pres">
      <dgm:prSet presAssocID="{D1CC070D-754C-419B-8635-235D193A35B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F0EA5-D63C-4404-AF67-5C3A13C1C0E5}" type="pres">
      <dgm:prSet presAssocID="{D1CC070D-754C-419B-8635-235D193A35B9}" presName="descendantText" presStyleLbl="alignAcc1" presStyleIdx="2" presStyleCnt="4" custScaleY="115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3B2203-515F-4A08-BE81-AB8DFC9AA03E}" type="pres">
      <dgm:prSet presAssocID="{8211A005-E2CF-4258-AA63-BABA8988A0C7}" presName="sp" presStyleCnt="0"/>
      <dgm:spPr/>
    </dgm:pt>
    <dgm:pt modelId="{A92DB0DE-21B1-483C-A1F0-F488C96BE060}" type="pres">
      <dgm:prSet presAssocID="{9255CEFF-4B4E-4E6C-9733-C89557B2B95B}" presName="composite" presStyleCnt="0"/>
      <dgm:spPr/>
    </dgm:pt>
    <dgm:pt modelId="{34FF7895-32CB-4A57-8A47-80BAE377AC1D}" type="pres">
      <dgm:prSet presAssocID="{9255CEFF-4B4E-4E6C-9733-C89557B2B95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64097-B0AF-40E6-BD66-F1EE25B7B002}" type="pres">
      <dgm:prSet presAssocID="{9255CEFF-4B4E-4E6C-9733-C89557B2B95B}" presName="descendantText" presStyleLbl="alignAcc1" presStyleIdx="3" presStyleCnt="4" custScaleY="165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83BCB4-EF75-48D0-A746-92FCE2C6238F}" srcId="{B1CE9DA9-DF61-481A-B279-5041D8609415}" destId="{DC6965EC-4DF7-48F5-9357-4D4ABB83B8B0}" srcOrd="1" destOrd="0" parTransId="{AB8458FB-DD9A-4B6E-8B2A-83AB8BCC8161}" sibTransId="{FA47EB23-A84C-4504-BA48-07D89675A4C5}"/>
    <dgm:cxn modelId="{8976F1A4-629C-4BC1-902E-E5863E3AEBA9}" srcId="{D1CC070D-754C-419B-8635-235D193A35B9}" destId="{81E1FC98-E766-4214-95CA-DB9682202AAA}" srcOrd="0" destOrd="0" parTransId="{800E2ECC-B3B6-44CB-84C6-AD45D89A8D96}" sibTransId="{B7D0D809-8F73-4E6D-AAA1-7054CE6EC6A8}"/>
    <dgm:cxn modelId="{0FD9C176-C1E3-4745-9673-CC98A1EFAFEB}" type="presOf" srcId="{B1CE9DA9-DF61-481A-B279-5041D8609415}" destId="{EB3519F4-65F3-4CDA-8BCB-C06794A9416A}" srcOrd="0" destOrd="0" presId="urn:microsoft.com/office/officeart/2005/8/layout/chevron2"/>
    <dgm:cxn modelId="{99745A2C-2F8F-482C-998E-27731F7A729B}" type="presOf" srcId="{04CC2A60-9893-499D-9C82-72F489BE0651}" destId="{C0364097-B0AF-40E6-BD66-F1EE25B7B002}" srcOrd="0" destOrd="0" presId="urn:microsoft.com/office/officeart/2005/8/layout/chevron2"/>
    <dgm:cxn modelId="{C009DAB6-9BB8-419F-AE71-D2C29F1DE808}" type="presOf" srcId="{FC91F744-D8A5-4032-85B6-BFEBF7235C19}" destId="{C5323524-0919-4A0F-B13D-7A71AB6EFF76}" srcOrd="0" destOrd="0" presId="urn:microsoft.com/office/officeart/2005/8/layout/chevron2"/>
    <dgm:cxn modelId="{63306E3A-FEF5-4977-BCDC-0558BEBC43CE}" type="presOf" srcId="{8956ED1E-5D95-4D2E-BD34-C886C98E913C}" destId="{C513C6BA-C8FE-4B1C-948E-D431404D1779}" srcOrd="0" destOrd="0" presId="urn:microsoft.com/office/officeart/2005/8/layout/chevron2"/>
    <dgm:cxn modelId="{6CF89B98-806C-451C-A2F8-7EF4D29A2DD7}" type="presOf" srcId="{D1CC070D-754C-419B-8635-235D193A35B9}" destId="{5A8CAB30-25D8-4937-8D13-B02A1A4059A8}" srcOrd="0" destOrd="0" presId="urn:microsoft.com/office/officeart/2005/8/layout/chevron2"/>
    <dgm:cxn modelId="{15EFAF5D-B94C-4955-8D24-6740D3C63E2A}" srcId="{B1CE9DA9-DF61-481A-B279-5041D8609415}" destId="{D1CC070D-754C-419B-8635-235D193A35B9}" srcOrd="2" destOrd="0" parTransId="{9F9545A5-D4CF-47CE-9934-EC10062E6771}" sibTransId="{8211A005-E2CF-4258-AA63-BABA8988A0C7}"/>
    <dgm:cxn modelId="{A8CEA7E2-A00A-476B-AB26-43C9F494D394}" type="presOf" srcId="{016F6B36-C0C9-4C35-B5A6-666EDEF76CE1}" destId="{98F31E16-C7FC-45F4-88F7-26C58CFE1E99}" srcOrd="0" destOrd="0" presId="urn:microsoft.com/office/officeart/2005/8/layout/chevron2"/>
    <dgm:cxn modelId="{C17AF841-F518-4DC6-AC8E-0A6D096C5FAB}" srcId="{DC6965EC-4DF7-48F5-9357-4D4ABB83B8B0}" destId="{016F6B36-C0C9-4C35-B5A6-666EDEF76CE1}" srcOrd="0" destOrd="0" parTransId="{6280CDA9-889A-4B1E-BF7D-6801B8B35069}" sibTransId="{9BBFF850-FECF-418A-A0FA-099C7ADFC672}"/>
    <dgm:cxn modelId="{E374152C-D60B-4491-99F1-3FD182D4F7D0}" srcId="{9255CEFF-4B4E-4E6C-9733-C89557B2B95B}" destId="{04CC2A60-9893-499D-9C82-72F489BE0651}" srcOrd="0" destOrd="0" parTransId="{A98B18D0-05DE-4E75-B9E7-53D84C512FA3}" sibTransId="{BE4CDBDB-0C32-488E-85AF-880565F7A249}"/>
    <dgm:cxn modelId="{A03F72A4-078C-4596-BACA-78B43192E551}" srcId="{B1CE9DA9-DF61-481A-B279-5041D8609415}" destId="{9255CEFF-4B4E-4E6C-9733-C89557B2B95B}" srcOrd="3" destOrd="0" parTransId="{249BE5DC-D0FB-4A0D-A046-4786367CE65F}" sibTransId="{4363B28D-D3ED-4EDA-A1AA-B1C718D06C28}"/>
    <dgm:cxn modelId="{E86DFDBF-3C26-43D7-A19F-06277AFE8901}" type="presOf" srcId="{9255CEFF-4B4E-4E6C-9733-C89557B2B95B}" destId="{34FF7895-32CB-4A57-8A47-80BAE377AC1D}" srcOrd="0" destOrd="0" presId="urn:microsoft.com/office/officeart/2005/8/layout/chevron2"/>
    <dgm:cxn modelId="{9E492B90-F6FB-4A55-81D0-A368F9C7DC5C}" srcId="{B1CE9DA9-DF61-481A-B279-5041D8609415}" destId="{8956ED1E-5D95-4D2E-BD34-C886C98E913C}" srcOrd="0" destOrd="0" parTransId="{C4E733A3-80A7-40B3-AEBB-616A69EBD385}" sibTransId="{51FA5881-A97E-4BAF-B144-3669D9D7E7DF}"/>
    <dgm:cxn modelId="{DB4482B6-0B13-4673-AB0D-3373F618B7C8}" type="presOf" srcId="{DC6965EC-4DF7-48F5-9357-4D4ABB83B8B0}" destId="{FD68EDB7-DC95-4E39-B4AD-36167643E04B}" srcOrd="0" destOrd="0" presId="urn:microsoft.com/office/officeart/2005/8/layout/chevron2"/>
    <dgm:cxn modelId="{AA68B55E-31BA-4238-A718-587BF14A967F}" srcId="{8956ED1E-5D95-4D2E-BD34-C886C98E913C}" destId="{FC91F744-D8A5-4032-85B6-BFEBF7235C19}" srcOrd="0" destOrd="0" parTransId="{71AA7496-2804-4BA6-B136-4961AEEA35E2}" sibTransId="{87D24A90-85E4-497A-908D-6F4345F68F1D}"/>
    <dgm:cxn modelId="{5A85334A-ACF3-4448-A2AA-E0F8839865D6}" type="presOf" srcId="{81E1FC98-E766-4214-95CA-DB9682202AAA}" destId="{FC7F0EA5-D63C-4404-AF67-5C3A13C1C0E5}" srcOrd="0" destOrd="0" presId="urn:microsoft.com/office/officeart/2005/8/layout/chevron2"/>
    <dgm:cxn modelId="{1F512C3D-5900-4EE8-8E88-A5C51C3C66BB}" type="presParOf" srcId="{EB3519F4-65F3-4CDA-8BCB-C06794A9416A}" destId="{4433BD68-2D5B-4B6A-9951-7C36C761456F}" srcOrd="0" destOrd="0" presId="urn:microsoft.com/office/officeart/2005/8/layout/chevron2"/>
    <dgm:cxn modelId="{2FCFBB8B-5AC1-4FAC-9B46-F93B6C0E1BC6}" type="presParOf" srcId="{4433BD68-2D5B-4B6A-9951-7C36C761456F}" destId="{C513C6BA-C8FE-4B1C-948E-D431404D1779}" srcOrd="0" destOrd="0" presId="urn:microsoft.com/office/officeart/2005/8/layout/chevron2"/>
    <dgm:cxn modelId="{F5C83EBA-BDCA-4EA7-B5C0-7F0C90ED6966}" type="presParOf" srcId="{4433BD68-2D5B-4B6A-9951-7C36C761456F}" destId="{C5323524-0919-4A0F-B13D-7A71AB6EFF76}" srcOrd="1" destOrd="0" presId="urn:microsoft.com/office/officeart/2005/8/layout/chevron2"/>
    <dgm:cxn modelId="{2B15B07D-9FD1-4278-A607-5D6FCA99790F}" type="presParOf" srcId="{EB3519F4-65F3-4CDA-8BCB-C06794A9416A}" destId="{9DD96AAD-80AB-43E3-BA81-BB146F03B608}" srcOrd="1" destOrd="0" presId="urn:microsoft.com/office/officeart/2005/8/layout/chevron2"/>
    <dgm:cxn modelId="{CEAEBB62-7F16-4331-A727-83E0E4766DFD}" type="presParOf" srcId="{EB3519F4-65F3-4CDA-8BCB-C06794A9416A}" destId="{2BAD6367-661D-4F1F-B0DB-1FBFF8F2ECA0}" srcOrd="2" destOrd="0" presId="urn:microsoft.com/office/officeart/2005/8/layout/chevron2"/>
    <dgm:cxn modelId="{4DB365CF-F5B7-4F21-8401-683CA240A667}" type="presParOf" srcId="{2BAD6367-661D-4F1F-B0DB-1FBFF8F2ECA0}" destId="{FD68EDB7-DC95-4E39-B4AD-36167643E04B}" srcOrd="0" destOrd="0" presId="urn:microsoft.com/office/officeart/2005/8/layout/chevron2"/>
    <dgm:cxn modelId="{A5AC8CCB-81DE-428A-97E1-D838BAB9AF1D}" type="presParOf" srcId="{2BAD6367-661D-4F1F-B0DB-1FBFF8F2ECA0}" destId="{98F31E16-C7FC-45F4-88F7-26C58CFE1E99}" srcOrd="1" destOrd="0" presId="urn:microsoft.com/office/officeart/2005/8/layout/chevron2"/>
    <dgm:cxn modelId="{7D57FCA5-B18D-4C96-A817-4D6CF5149B69}" type="presParOf" srcId="{EB3519F4-65F3-4CDA-8BCB-C06794A9416A}" destId="{4E05D6EB-EF0A-45C6-B94C-9A68059C2584}" srcOrd="3" destOrd="0" presId="urn:microsoft.com/office/officeart/2005/8/layout/chevron2"/>
    <dgm:cxn modelId="{B5393AA3-AFFA-4A10-8A8C-BD96DD4EC6AC}" type="presParOf" srcId="{EB3519F4-65F3-4CDA-8BCB-C06794A9416A}" destId="{4A072420-544E-48B4-ABDA-F232B79CBA91}" srcOrd="4" destOrd="0" presId="urn:microsoft.com/office/officeart/2005/8/layout/chevron2"/>
    <dgm:cxn modelId="{0B229544-576E-4E15-A2E7-C451D7F1D0FE}" type="presParOf" srcId="{4A072420-544E-48B4-ABDA-F232B79CBA91}" destId="{5A8CAB30-25D8-4937-8D13-B02A1A4059A8}" srcOrd="0" destOrd="0" presId="urn:microsoft.com/office/officeart/2005/8/layout/chevron2"/>
    <dgm:cxn modelId="{6D2C1CFE-EDB9-442E-AC62-BACFA552C927}" type="presParOf" srcId="{4A072420-544E-48B4-ABDA-F232B79CBA91}" destId="{FC7F0EA5-D63C-4404-AF67-5C3A13C1C0E5}" srcOrd="1" destOrd="0" presId="urn:microsoft.com/office/officeart/2005/8/layout/chevron2"/>
    <dgm:cxn modelId="{D4F658DE-ECEE-43B4-8171-2C2C7C07EEB1}" type="presParOf" srcId="{EB3519F4-65F3-4CDA-8BCB-C06794A9416A}" destId="{843B2203-515F-4A08-BE81-AB8DFC9AA03E}" srcOrd="5" destOrd="0" presId="urn:microsoft.com/office/officeart/2005/8/layout/chevron2"/>
    <dgm:cxn modelId="{957D10E5-CF45-4A55-929F-AA48D8D6D155}" type="presParOf" srcId="{EB3519F4-65F3-4CDA-8BCB-C06794A9416A}" destId="{A92DB0DE-21B1-483C-A1F0-F488C96BE060}" srcOrd="6" destOrd="0" presId="urn:microsoft.com/office/officeart/2005/8/layout/chevron2"/>
    <dgm:cxn modelId="{D9CB3A57-3319-4B12-8CEB-1EF7A87A0383}" type="presParOf" srcId="{A92DB0DE-21B1-483C-A1F0-F488C96BE060}" destId="{34FF7895-32CB-4A57-8A47-80BAE377AC1D}" srcOrd="0" destOrd="0" presId="urn:microsoft.com/office/officeart/2005/8/layout/chevron2"/>
    <dgm:cxn modelId="{6C589517-727E-4EFE-B953-A834588BD1AD}" type="presParOf" srcId="{A92DB0DE-21B1-483C-A1F0-F488C96BE060}" destId="{C0364097-B0AF-40E6-BD66-F1EE25B7B00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CE9DA9-DF61-481A-B279-5041D8609415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956ED1E-5D95-4D2E-BD34-C886C98E913C}">
      <dgm:prSet phldrT="[Текст]"/>
      <dgm:spPr/>
      <dgm:t>
        <a:bodyPr/>
        <a:lstStyle/>
        <a:p>
          <a:endParaRPr lang="ru-RU" dirty="0"/>
        </a:p>
      </dgm:t>
    </dgm:pt>
    <dgm:pt modelId="{C4E733A3-80A7-40B3-AEBB-616A69EBD385}" type="parTrans" cxnId="{9E492B90-F6FB-4A55-81D0-A368F9C7DC5C}">
      <dgm:prSet/>
      <dgm:spPr/>
      <dgm:t>
        <a:bodyPr/>
        <a:lstStyle/>
        <a:p>
          <a:endParaRPr lang="ru-RU"/>
        </a:p>
      </dgm:t>
    </dgm:pt>
    <dgm:pt modelId="{51FA5881-A97E-4BAF-B144-3669D9D7E7DF}" type="sibTrans" cxnId="{9E492B90-F6FB-4A55-81D0-A368F9C7DC5C}">
      <dgm:prSet/>
      <dgm:spPr/>
      <dgm:t>
        <a:bodyPr/>
        <a:lstStyle/>
        <a:p>
          <a:endParaRPr lang="ru-RU"/>
        </a:p>
      </dgm:t>
    </dgm:pt>
    <dgm:pt modelId="{FC91F744-D8A5-4032-85B6-BFEBF7235C19}">
      <dgm:prSet phldrT="[Текст]" custT="1"/>
      <dgm:spPr/>
      <dgm:t>
        <a:bodyPr/>
        <a:lstStyle/>
        <a:p>
          <a:pPr marL="0" indent="0">
            <a:buFontTx/>
            <a:buNone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Создать нормативную правовую базу для ведения инновационной деятельности в ОУ</a:t>
          </a:r>
          <a:endParaRPr lang="ru-RU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71AA7496-2804-4BA6-B136-4961AEEA35E2}" type="parTrans" cxnId="{AA68B55E-31BA-4238-A718-587BF14A967F}">
      <dgm:prSet/>
      <dgm:spPr/>
      <dgm:t>
        <a:bodyPr/>
        <a:lstStyle/>
        <a:p>
          <a:endParaRPr lang="ru-RU"/>
        </a:p>
      </dgm:t>
    </dgm:pt>
    <dgm:pt modelId="{87D24A90-85E4-497A-908D-6F4345F68F1D}" type="sibTrans" cxnId="{AA68B55E-31BA-4238-A718-587BF14A967F}">
      <dgm:prSet/>
      <dgm:spPr/>
      <dgm:t>
        <a:bodyPr/>
        <a:lstStyle/>
        <a:p>
          <a:endParaRPr lang="ru-RU"/>
        </a:p>
      </dgm:t>
    </dgm:pt>
    <dgm:pt modelId="{DC6965EC-4DF7-48F5-9357-4D4ABB83B8B0}">
      <dgm:prSet phldrT="[Текст]" custT="1"/>
      <dgm:spPr/>
      <dgm:t>
        <a:bodyPr/>
        <a:lstStyle/>
        <a:p>
          <a:endParaRPr lang="ru-RU" sz="1800" dirty="0"/>
        </a:p>
      </dgm:t>
    </dgm:pt>
    <dgm:pt modelId="{AB8458FB-DD9A-4B6E-8B2A-83AB8BCC8161}" type="parTrans" cxnId="{D583BCB4-EF75-48D0-A746-92FCE2C6238F}">
      <dgm:prSet/>
      <dgm:spPr/>
      <dgm:t>
        <a:bodyPr/>
        <a:lstStyle/>
        <a:p>
          <a:endParaRPr lang="ru-RU"/>
        </a:p>
      </dgm:t>
    </dgm:pt>
    <dgm:pt modelId="{FA47EB23-A84C-4504-BA48-07D89675A4C5}" type="sibTrans" cxnId="{D583BCB4-EF75-48D0-A746-92FCE2C6238F}">
      <dgm:prSet/>
      <dgm:spPr/>
      <dgm:t>
        <a:bodyPr/>
        <a:lstStyle/>
        <a:p>
          <a:endParaRPr lang="ru-RU"/>
        </a:p>
      </dgm:t>
    </dgm:pt>
    <dgm:pt modelId="{016F6B36-C0C9-4C35-B5A6-666EDEF76CE1}">
      <dgm:prSet phldrT="[Текст]" custT="1"/>
      <dgm:spPr/>
      <dgm:t>
        <a:bodyPr/>
        <a:lstStyle/>
        <a:p>
          <a:pPr marL="0" indent="0">
            <a:buFontTx/>
            <a:buNone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Познакомить педагогический коллектив с теорией воспитательных систем образовательных учреждений</a:t>
          </a:r>
        </a:p>
      </dgm:t>
    </dgm:pt>
    <dgm:pt modelId="{6280CDA9-889A-4B1E-BF7D-6801B8B35069}" type="parTrans" cxnId="{C17AF841-F518-4DC6-AC8E-0A6D096C5FAB}">
      <dgm:prSet/>
      <dgm:spPr/>
      <dgm:t>
        <a:bodyPr/>
        <a:lstStyle/>
        <a:p>
          <a:endParaRPr lang="ru-RU"/>
        </a:p>
      </dgm:t>
    </dgm:pt>
    <dgm:pt modelId="{9BBFF850-FECF-418A-A0FA-099C7ADFC672}" type="sibTrans" cxnId="{C17AF841-F518-4DC6-AC8E-0A6D096C5FAB}">
      <dgm:prSet/>
      <dgm:spPr/>
      <dgm:t>
        <a:bodyPr/>
        <a:lstStyle/>
        <a:p>
          <a:endParaRPr lang="ru-RU"/>
        </a:p>
      </dgm:t>
    </dgm:pt>
    <dgm:pt modelId="{D1CC070D-754C-419B-8635-235D193A35B9}">
      <dgm:prSet phldrT="[Текст]" custT="1"/>
      <dgm:spPr/>
      <dgm:t>
        <a:bodyPr/>
        <a:lstStyle/>
        <a:p>
          <a:endParaRPr lang="ru-RU" sz="1800" dirty="0"/>
        </a:p>
      </dgm:t>
    </dgm:pt>
    <dgm:pt modelId="{9F9545A5-D4CF-47CE-9934-EC10062E6771}" type="parTrans" cxnId="{15EFAF5D-B94C-4955-8D24-6740D3C63E2A}">
      <dgm:prSet/>
      <dgm:spPr/>
      <dgm:t>
        <a:bodyPr/>
        <a:lstStyle/>
        <a:p>
          <a:endParaRPr lang="ru-RU"/>
        </a:p>
      </dgm:t>
    </dgm:pt>
    <dgm:pt modelId="{8211A005-E2CF-4258-AA63-BABA8988A0C7}" type="sibTrans" cxnId="{15EFAF5D-B94C-4955-8D24-6740D3C63E2A}">
      <dgm:prSet/>
      <dgm:spPr/>
      <dgm:t>
        <a:bodyPr/>
        <a:lstStyle/>
        <a:p>
          <a:endParaRPr lang="ru-RU"/>
        </a:p>
      </dgm:t>
    </dgm:pt>
    <dgm:pt modelId="{81E1FC98-E766-4214-95CA-DB9682202AAA}">
      <dgm:prSet phldrT="[Текст]" custT="1"/>
      <dgm:spPr/>
      <dgm:t>
        <a:bodyPr/>
        <a:lstStyle/>
        <a:p>
          <a:pPr marL="0" indent="0">
            <a:buFontTx/>
            <a:buNone/>
            <a:tabLst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Обогатить воспитательную среду, которая рассматривается как компонент самой воспитательной системы</a:t>
          </a:r>
          <a:endParaRPr lang="ru-RU" sz="18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00E2ECC-B3B6-44CB-84C6-AD45D89A8D96}" type="parTrans" cxnId="{8976F1A4-629C-4BC1-902E-E5863E3AEBA9}">
      <dgm:prSet/>
      <dgm:spPr/>
      <dgm:t>
        <a:bodyPr/>
        <a:lstStyle/>
        <a:p>
          <a:endParaRPr lang="ru-RU"/>
        </a:p>
      </dgm:t>
    </dgm:pt>
    <dgm:pt modelId="{B7D0D809-8F73-4E6D-AAA1-7054CE6EC6A8}" type="sibTrans" cxnId="{8976F1A4-629C-4BC1-902E-E5863E3AEBA9}">
      <dgm:prSet/>
      <dgm:spPr/>
      <dgm:t>
        <a:bodyPr/>
        <a:lstStyle/>
        <a:p>
          <a:endParaRPr lang="ru-RU"/>
        </a:p>
      </dgm:t>
    </dgm:pt>
    <dgm:pt modelId="{6E5D4F5F-D0C6-4075-A4EF-22E8F86B2DC0}">
      <dgm:prSet phldrT="[Текст]" custT="1"/>
      <dgm:spPr/>
      <dgm:t>
        <a:bodyPr/>
        <a:lstStyle/>
        <a:p>
          <a:endParaRPr lang="ru-RU" sz="1800" dirty="0"/>
        </a:p>
      </dgm:t>
    </dgm:pt>
    <dgm:pt modelId="{2AF765B3-7C15-4912-8C41-635AE396D941}" type="parTrans" cxnId="{68FE0FE7-42BE-48A5-9FDB-D9EA7AE78A90}">
      <dgm:prSet/>
      <dgm:spPr/>
      <dgm:t>
        <a:bodyPr/>
        <a:lstStyle/>
        <a:p>
          <a:endParaRPr lang="ru-RU"/>
        </a:p>
      </dgm:t>
    </dgm:pt>
    <dgm:pt modelId="{6DCF7EFA-E3A9-4394-9BD5-97E8E6467203}" type="sibTrans" cxnId="{68FE0FE7-42BE-48A5-9FDB-D9EA7AE78A90}">
      <dgm:prSet/>
      <dgm:spPr/>
      <dgm:t>
        <a:bodyPr/>
        <a:lstStyle/>
        <a:p>
          <a:endParaRPr lang="ru-RU"/>
        </a:p>
      </dgm:t>
    </dgm:pt>
    <dgm:pt modelId="{9255CEFF-4B4E-4E6C-9733-C89557B2B95B}">
      <dgm:prSet phldrT="[Текст]" custT="1"/>
      <dgm:spPr/>
      <dgm:t>
        <a:bodyPr/>
        <a:lstStyle/>
        <a:p>
          <a:endParaRPr lang="ru-RU" sz="1800" dirty="0"/>
        </a:p>
      </dgm:t>
    </dgm:pt>
    <dgm:pt modelId="{249BE5DC-D0FB-4A0D-A046-4786367CE65F}" type="parTrans" cxnId="{A03F72A4-078C-4596-BACA-78B43192E551}">
      <dgm:prSet/>
      <dgm:spPr/>
      <dgm:t>
        <a:bodyPr/>
        <a:lstStyle/>
        <a:p>
          <a:endParaRPr lang="ru-RU"/>
        </a:p>
      </dgm:t>
    </dgm:pt>
    <dgm:pt modelId="{4363B28D-D3ED-4EDA-A1AA-B1C718D06C28}" type="sibTrans" cxnId="{A03F72A4-078C-4596-BACA-78B43192E551}">
      <dgm:prSet/>
      <dgm:spPr/>
      <dgm:t>
        <a:bodyPr/>
        <a:lstStyle/>
        <a:p>
          <a:endParaRPr lang="ru-RU"/>
        </a:p>
      </dgm:t>
    </dgm:pt>
    <dgm:pt modelId="{04CC2A60-9893-499D-9C82-72F489BE0651}">
      <dgm:prSet custT="1"/>
      <dgm:spPr/>
      <dgm:t>
        <a:bodyPr/>
        <a:lstStyle/>
        <a:p>
          <a:pPr marL="0" indent="0">
            <a:buFontTx/>
            <a:buNone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Осуществить мониторинг социальных отношений участников образовательной практики методом «</a:t>
          </a:r>
          <a:r>
            <a:rPr lang="ru-RU" sz="2000" b="1" dirty="0" err="1">
              <a:solidFill>
                <a:schemeClr val="accent2">
                  <a:lumMod val="50000"/>
                </a:schemeClr>
              </a:solidFill>
            </a:rPr>
            <a:t>Социомониторинг</a:t>
          </a: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. Сервис»</a:t>
          </a:r>
          <a:endParaRPr lang="ru-RU" sz="18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98B18D0-05DE-4E75-B9E7-53D84C512FA3}" type="parTrans" cxnId="{E374152C-D60B-4491-99F1-3FD182D4F7D0}">
      <dgm:prSet/>
      <dgm:spPr/>
      <dgm:t>
        <a:bodyPr/>
        <a:lstStyle/>
        <a:p>
          <a:endParaRPr lang="ru-RU"/>
        </a:p>
      </dgm:t>
    </dgm:pt>
    <dgm:pt modelId="{BE4CDBDB-0C32-488E-85AF-880565F7A249}" type="sibTrans" cxnId="{E374152C-D60B-4491-99F1-3FD182D4F7D0}">
      <dgm:prSet/>
      <dgm:spPr/>
      <dgm:t>
        <a:bodyPr/>
        <a:lstStyle/>
        <a:p>
          <a:endParaRPr lang="ru-RU"/>
        </a:p>
      </dgm:t>
    </dgm:pt>
    <dgm:pt modelId="{8CC5C354-FCEA-46CD-9772-4CCF6432581C}">
      <dgm:prSet custT="1"/>
      <dgm:spPr/>
      <dgm:t>
        <a:bodyPr/>
        <a:lstStyle/>
        <a:p>
          <a:pPr marL="0" indent="0">
            <a:buFontTx/>
            <a:buNone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Обеспечить родителей информацией о результатах по реализации проекта в ОУ</a:t>
          </a:r>
          <a:endParaRPr lang="ru-RU" sz="18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4D0E9B6-7409-447A-875A-68210670D3DF}" type="parTrans" cxnId="{63D09EFC-2355-4CE4-9EE4-E1263B70A97D}">
      <dgm:prSet/>
      <dgm:spPr/>
      <dgm:t>
        <a:bodyPr/>
        <a:lstStyle/>
        <a:p>
          <a:endParaRPr lang="ru-RU"/>
        </a:p>
      </dgm:t>
    </dgm:pt>
    <dgm:pt modelId="{DC7CB2D0-5DDF-48E9-AC2F-2C9A378D88BF}" type="sibTrans" cxnId="{63D09EFC-2355-4CE4-9EE4-E1263B70A97D}">
      <dgm:prSet/>
      <dgm:spPr/>
      <dgm:t>
        <a:bodyPr/>
        <a:lstStyle/>
        <a:p>
          <a:endParaRPr lang="ru-RU"/>
        </a:p>
      </dgm:t>
    </dgm:pt>
    <dgm:pt modelId="{EB3519F4-65F3-4CDA-8BCB-C06794A9416A}" type="pres">
      <dgm:prSet presAssocID="{B1CE9DA9-DF61-481A-B279-5041D86094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33BD68-2D5B-4B6A-9951-7C36C761456F}" type="pres">
      <dgm:prSet presAssocID="{8956ED1E-5D95-4D2E-BD34-C886C98E913C}" presName="composite" presStyleCnt="0"/>
      <dgm:spPr/>
    </dgm:pt>
    <dgm:pt modelId="{C513C6BA-C8FE-4B1C-948E-D431404D1779}" type="pres">
      <dgm:prSet presAssocID="{8956ED1E-5D95-4D2E-BD34-C886C98E913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23524-0919-4A0F-B13D-7A71AB6EFF76}" type="pres">
      <dgm:prSet presAssocID="{8956ED1E-5D95-4D2E-BD34-C886C98E913C}" presName="descendantText" presStyleLbl="alignAcc1" presStyleIdx="0" presStyleCnt="5" custScaleY="135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96AAD-80AB-43E3-BA81-BB146F03B608}" type="pres">
      <dgm:prSet presAssocID="{51FA5881-A97E-4BAF-B144-3669D9D7E7DF}" presName="sp" presStyleCnt="0"/>
      <dgm:spPr/>
    </dgm:pt>
    <dgm:pt modelId="{2BAD6367-661D-4F1F-B0DB-1FBFF8F2ECA0}" type="pres">
      <dgm:prSet presAssocID="{DC6965EC-4DF7-48F5-9357-4D4ABB83B8B0}" presName="composite" presStyleCnt="0"/>
      <dgm:spPr/>
    </dgm:pt>
    <dgm:pt modelId="{FD68EDB7-DC95-4E39-B4AD-36167643E04B}" type="pres">
      <dgm:prSet presAssocID="{DC6965EC-4DF7-48F5-9357-4D4ABB83B8B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31E16-C7FC-45F4-88F7-26C58CFE1E99}" type="pres">
      <dgm:prSet presAssocID="{DC6965EC-4DF7-48F5-9357-4D4ABB83B8B0}" presName="descendantText" presStyleLbl="alignAcc1" presStyleIdx="1" presStyleCnt="5" custScaleY="125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5D6EB-EF0A-45C6-B94C-9A68059C2584}" type="pres">
      <dgm:prSet presAssocID="{FA47EB23-A84C-4504-BA48-07D89675A4C5}" presName="sp" presStyleCnt="0"/>
      <dgm:spPr/>
    </dgm:pt>
    <dgm:pt modelId="{4A072420-544E-48B4-ABDA-F232B79CBA91}" type="pres">
      <dgm:prSet presAssocID="{D1CC070D-754C-419B-8635-235D193A35B9}" presName="composite" presStyleCnt="0"/>
      <dgm:spPr/>
    </dgm:pt>
    <dgm:pt modelId="{5A8CAB30-25D8-4937-8D13-B02A1A4059A8}" type="pres">
      <dgm:prSet presAssocID="{D1CC070D-754C-419B-8635-235D193A35B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F0EA5-D63C-4404-AF67-5C3A13C1C0E5}" type="pres">
      <dgm:prSet presAssocID="{D1CC070D-754C-419B-8635-235D193A35B9}" presName="descendantText" presStyleLbl="alignAcc1" presStyleIdx="2" presStyleCnt="5" custScaleY="115472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3B2203-515F-4A08-BE81-AB8DFC9AA03E}" type="pres">
      <dgm:prSet presAssocID="{8211A005-E2CF-4258-AA63-BABA8988A0C7}" presName="sp" presStyleCnt="0"/>
      <dgm:spPr/>
    </dgm:pt>
    <dgm:pt modelId="{A92DB0DE-21B1-483C-A1F0-F488C96BE060}" type="pres">
      <dgm:prSet presAssocID="{9255CEFF-4B4E-4E6C-9733-C89557B2B95B}" presName="composite" presStyleCnt="0"/>
      <dgm:spPr/>
    </dgm:pt>
    <dgm:pt modelId="{34FF7895-32CB-4A57-8A47-80BAE377AC1D}" type="pres">
      <dgm:prSet presAssocID="{9255CEFF-4B4E-4E6C-9733-C89557B2B95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64097-B0AF-40E6-BD66-F1EE25B7B002}" type="pres">
      <dgm:prSet presAssocID="{9255CEFF-4B4E-4E6C-9733-C89557B2B95B}" presName="descendantText" presStyleLbl="alignAcc1" presStyleIdx="3" presStyleCnt="5" custScaleY="119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DEC3D-427D-4ADB-B791-F3A856F00042}" type="pres">
      <dgm:prSet presAssocID="{4363B28D-D3ED-4EDA-A1AA-B1C718D06C28}" presName="sp" presStyleCnt="0"/>
      <dgm:spPr/>
    </dgm:pt>
    <dgm:pt modelId="{6F8AFA71-2708-49BC-B22A-2B917088BC84}" type="pres">
      <dgm:prSet presAssocID="{6E5D4F5F-D0C6-4075-A4EF-22E8F86B2DC0}" presName="composite" presStyleCnt="0"/>
      <dgm:spPr/>
    </dgm:pt>
    <dgm:pt modelId="{BC8D1FDD-A0F5-44FF-9F60-5A3D30BF724F}" type="pres">
      <dgm:prSet presAssocID="{6E5D4F5F-D0C6-4075-A4EF-22E8F86B2DC0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A9C34-6CD5-4AB9-8750-9C6DDB5E25B4}" type="pres">
      <dgm:prSet presAssocID="{6E5D4F5F-D0C6-4075-A4EF-22E8F86B2DC0}" presName="descendantText" presStyleLbl="alignAcc1" presStyleIdx="4" presStyleCnt="5" custScaleY="129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F655B1-1379-42F3-ADB5-1BB3B43A68DD}" type="presOf" srcId="{8CC5C354-FCEA-46CD-9772-4CCF6432581C}" destId="{940A9C34-6CD5-4AB9-8750-9C6DDB5E25B4}" srcOrd="0" destOrd="0" presId="urn:microsoft.com/office/officeart/2005/8/layout/chevron2"/>
    <dgm:cxn modelId="{D583BCB4-EF75-48D0-A746-92FCE2C6238F}" srcId="{B1CE9DA9-DF61-481A-B279-5041D8609415}" destId="{DC6965EC-4DF7-48F5-9357-4D4ABB83B8B0}" srcOrd="1" destOrd="0" parTransId="{AB8458FB-DD9A-4B6E-8B2A-83AB8BCC8161}" sibTransId="{FA47EB23-A84C-4504-BA48-07D89675A4C5}"/>
    <dgm:cxn modelId="{8976F1A4-629C-4BC1-902E-E5863E3AEBA9}" srcId="{D1CC070D-754C-419B-8635-235D193A35B9}" destId="{81E1FC98-E766-4214-95CA-DB9682202AAA}" srcOrd="0" destOrd="0" parTransId="{800E2ECC-B3B6-44CB-84C6-AD45D89A8D96}" sibTransId="{B7D0D809-8F73-4E6D-AAA1-7054CE6EC6A8}"/>
    <dgm:cxn modelId="{0FD9C176-C1E3-4745-9673-CC98A1EFAFEB}" type="presOf" srcId="{B1CE9DA9-DF61-481A-B279-5041D8609415}" destId="{EB3519F4-65F3-4CDA-8BCB-C06794A9416A}" srcOrd="0" destOrd="0" presId="urn:microsoft.com/office/officeart/2005/8/layout/chevron2"/>
    <dgm:cxn modelId="{99745A2C-2F8F-482C-998E-27731F7A729B}" type="presOf" srcId="{04CC2A60-9893-499D-9C82-72F489BE0651}" destId="{C0364097-B0AF-40E6-BD66-F1EE25B7B002}" srcOrd="0" destOrd="0" presId="urn:microsoft.com/office/officeart/2005/8/layout/chevron2"/>
    <dgm:cxn modelId="{C009DAB6-9BB8-419F-AE71-D2C29F1DE808}" type="presOf" srcId="{FC91F744-D8A5-4032-85B6-BFEBF7235C19}" destId="{C5323524-0919-4A0F-B13D-7A71AB6EFF76}" srcOrd="0" destOrd="0" presId="urn:microsoft.com/office/officeart/2005/8/layout/chevron2"/>
    <dgm:cxn modelId="{63306E3A-FEF5-4977-BCDC-0558BEBC43CE}" type="presOf" srcId="{8956ED1E-5D95-4D2E-BD34-C886C98E913C}" destId="{C513C6BA-C8FE-4B1C-948E-D431404D1779}" srcOrd="0" destOrd="0" presId="urn:microsoft.com/office/officeart/2005/8/layout/chevron2"/>
    <dgm:cxn modelId="{6CF89B98-806C-451C-A2F8-7EF4D29A2DD7}" type="presOf" srcId="{D1CC070D-754C-419B-8635-235D193A35B9}" destId="{5A8CAB30-25D8-4937-8D13-B02A1A4059A8}" srcOrd="0" destOrd="0" presId="urn:microsoft.com/office/officeart/2005/8/layout/chevron2"/>
    <dgm:cxn modelId="{15EFAF5D-B94C-4955-8D24-6740D3C63E2A}" srcId="{B1CE9DA9-DF61-481A-B279-5041D8609415}" destId="{D1CC070D-754C-419B-8635-235D193A35B9}" srcOrd="2" destOrd="0" parTransId="{9F9545A5-D4CF-47CE-9934-EC10062E6771}" sibTransId="{8211A005-E2CF-4258-AA63-BABA8988A0C7}"/>
    <dgm:cxn modelId="{A8CEA7E2-A00A-476B-AB26-43C9F494D394}" type="presOf" srcId="{016F6B36-C0C9-4C35-B5A6-666EDEF76CE1}" destId="{98F31E16-C7FC-45F4-88F7-26C58CFE1E99}" srcOrd="0" destOrd="0" presId="urn:microsoft.com/office/officeart/2005/8/layout/chevron2"/>
    <dgm:cxn modelId="{C17AF841-F518-4DC6-AC8E-0A6D096C5FAB}" srcId="{DC6965EC-4DF7-48F5-9357-4D4ABB83B8B0}" destId="{016F6B36-C0C9-4C35-B5A6-666EDEF76CE1}" srcOrd="0" destOrd="0" parTransId="{6280CDA9-889A-4B1E-BF7D-6801B8B35069}" sibTransId="{9BBFF850-FECF-418A-A0FA-099C7ADFC672}"/>
    <dgm:cxn modelId="{63D09EFC-2355-4CE4-9EE4-E1263B70A97D}" srcId="{6E5D4F5F-D0C6-4075-A4EF-22E8F86B2DC0}" destId="{8CC5C354-FCEA-46CD-9772-4CCF6432581C}" srcOrd="0" destOrd="0" parTransId="{84D0E9B6-7409-447A-875A-68210670D3DF}" sibTransId="{DC7CB2D0-5DDF-48E9-AC2F-2C9A378D88BF}"/>
    <dgm:cxn modelId="{073695CE-E571-4E65-B117-7C69A7B6558B}" type="presOf" srcId="{6E5D4F5F-D0C6-4075-A4EF-22E8F86B2DC0}" destId="{BC8D1FDD-A0F5-44FF-9F60-5A3D30BF724F}" srcOrd="0" destOrd="0" presId="urn:microsoft.com/office/officeart/2005/8/layout/chevron2"/>
    <dgm:cxn modelId="{E374152C-D60B-4491-99F1-3FD182D4F7D0}" srcId="{9255CEFF-4B4E-4E6C-9733-C89557B2B95B}" destId="{04CC2A60-9893-499D-9C82-72F489BE0651}" srcOrd="0" destOrd="0" parTransId="{A98B18D0-05DE-4E75-B9E7-53D84C512FA3}" sibTransId="{BE4CDBDB-0C32-488E-85AF-880565F7A249}"/>
    <dgm:cxn modelId="{A03F72A4-078C-4596-BACA-78B43192E551}" srcId="{B1CE9DA9-DF61-481A-B279-5041D8609415}" destId="{9255CEFF-4B4E-4E6C-9733-C89557B2B95B}" srcOrd="3" destOrd="0" parTransId="{249BE5DC-D0FB-4A0D-A046-4786367CE65F}" sibTransId="{4363B28D-D3ED-4EDA-A1AA-B1C718D06C28}"/>
    <dgm:cxn modelId="{E86DFDBF-3C26-43D7-A19F-06277AFE8901}" type="presOf" srcId="{9255CEFF-4B4E-4E6C-9733-C89557B2B95B}" destId="{34FF7895-32CB-4A57-8A47-80BAE377AC1D}" srcOrd="0" destOrd="0" presId="urn:microsoft.com/office/officeart/2005/8/layout/chevron2"/>
    <dgm:cxn modelId="{9E492B90-F6FB-4A55-81D0-A368F9C7DC5C}" srcId="{B1CE9DA9-DF61-481A-B279-5041D8609415}" destId="{8956ED1E-5D95-4D2E-BD34-C886C98E913C}" srcOrd="0" destOrd="0" parTransId="{C4E733A3-80A7-40B3-AEBB-616A69EBD385}" sibTransId="{51FA5881-A97E-4BAF-B144-3669D9D7E7DF}"/>
    <dgm:cxn modelId="{DB4482B6-0B13-4673-AB0D-3373F618B7C8}" type="presOf" srcId="{DC6965EC-4DF7-48F5-9357-4D4ABB83B8B0}" destId="{FD68EDB7-DC95-4E39-B4AD-36167643E04B}" srcOrd="0" destOrd="0" presId="urn:microsoft.com/office/officeart/2005/8/layout/chevron2"/>
    <dgm:cxn modelId="{AA68B55E-31BA-4238-A718-587BF14A967F}" srcId="{8956ED1E-5D95-4D2E-BD34-C886C98E913C}" destId="{FC91F744-D8A5-4032-85B6-BFEBF7235C19}" srcOrd="0" destOrd="0" parTransId="{71AA7496-2804-4BA6-B136-4961AEEA35E2}" sibTransId="{87D24A90-85E4-497A-908D-6F4345F68F1D}"/>
    <dgm:cxn modelId="{68FE0FE7-42BE-48A5-9FDB-D9EA7AE78A90}" srcId="{B1CE9DA9-DF61-481A-B279-5041D8609415}" destId="{6E5D4F5F-D0C6-4075-A4EF-22E8F86B2DC0}" srcOrd="4" destOrd="0" parTransId="{2AF765B3-7C15-4912-8C41-635AE396D941}" sibTransId="{6DCF7EFA-E3A9-4394-9BD5-97E8E6467203}"/>
    <dgm:cxn modelId="{5A85334A-ACF3-4448-A2AA-E0F8839865D6}" type="presOf" srcId="{81E1FC98-E766-4214-95CA-DB9682202AAA}" destId="{FC7F0EA5-D63C-4404-AF67-5C3A13C1C0E5}" srcOrd="0" destOrd="0" presId="urn:microsoft.com/office/officeart/2005/8/layout/chevron2"/>
    <dgm:cxn modelId="{1F512C3D-5900-4EE8-8E88-A5C51C3C66BB}" type="presParOf" srcId="{EB3519F4-65F3-4CDA-8BCB-C06794A9416A}" destId="{4433BD68-2D5B-4B6A-9951-7C36C761456F}" srcOrd="0" destOrd="0" presId="urn:microsoft.com/office/officeart/2005/8/layout/chevron2"/>
    <dgm:cxn modelId="{2FCFBB8B-5AC1-4FAC-9B46-F93B6C0E1BC6}" type="presParOf" srcId="{4433BD68-2D5B-4B6A-9951-7C36C761456F}" destId="{C513C6BA-C8FE-4B1C-948E-D431404D1779}" srcOrd="0" destOrd="0" presId="urn:microsoft.com/office/officeart/2005/8/layout/chevron2"/>
    <dgm:cxn modelId="{F5C83EBA-BDCA-4EA7-B5C0-7F0C90ED6966}" type="presParOf" srcId="{4433BD68-2D5B-4B6A-9951-7C36C761456F}" destId="{C5323524-0919-4A0F-B13D-7A71AB6EFF76}" srcOrd="1" destOrd="0" presId="urn:microsoft.com/office/officeart/2005/8/layout/chevron2"/>
    <dgm:cxn modelId="{2B15B07D-9FD1-4278-A607-5D6FCA99790F}" type="presParOf" srcId="{EB3519F4-65F3-4CDA-8BCB-C06794A9416A}" destId="{9DD96AAD-80AB-43E3-BA81-BB146F03B608}" srcOrd="1" destOrd="0" presId="urn:microsoft.com/office/officeart/2005/8/layout/chevron2"/>
    <dgm:cxn modelId="{CEAEBB62-7F16-4331-A727-83E0E4766DFD}" type="presParOf" srcId="{EB3519F4-65F3-4CDA-8BCB-C06794A9416A}" destId="{2BAD6367-661D-4F1F-B0DB-1FBFF8F2ECA0}" srcOrd="2" destOrd="0" presId="urn:microsoft.com/office/officeart/2005/8/layout/chevron2"/>
    <dgm:cxn modelId="{4DB365CF-F5B7-4F21-8401-683CA240A667}" type="presParOf" srcId="{2BAD6367-661D-4F1F-B0DB-1FBFF8F2ECA0}" destId="{FD68EDB7-DC95-4E39-B4AD-36167643E04B}" srcOrd="0" destOrd="0" presId="urn:microsoft.com/office/officeart/2005/8/layout/chevron2"/>
    <dgm:cxn modelId="{A5AC8CCB-81DE-428A-97E1-D838BAB9AF1D}" type="presParOf" srcId="{2BAD6367-661D-4F1F-B0DB-1FBFF8F2ECA0}" destId="{98F31E16-C7FC-45F4-88F7-26C58CFE1E99}" srcOrd="1" destOrd="0" presId="urn:microsoft.com/office/officeart/2005/8/layout/chevron2"/>
    <dgm:cxn modelId="{7D57FCA5-B18D-4C96-A817-4D6CF5149B69}" type="presParOf" srcId="{EB3519F4-65F3-4CDA-8BCB-C06794A9416A}" destId="{4E05D6EB-EF0A-45C6-B94C-9A68059C2584}" srcOrd="3" destOrd="0" presId="urn:microsoft.com/office/officeart/2005/8/layout/chevron2"/>
    <dgm:cxn modelId="{B5393AA3-AFFA-4A10-8A8C-BD96DD4EC6AC}" type="presParOf" srcId="{EB3519F4-65F3-4CDA-8BCB-C06794A9416A}" destId="{4A072420-544E-48B4-ABDA-F232B79CBA91}" srcOrd="4" destOrd="0" presId="urn:microsoft.com/office/officeart/2005/8/layout/chevron2"/>
    <dgm:cxn modelId="{0B229544-576E-4E15-A2E7-C451D7F1D0FE}" type="presParOf" srcId="{4A072420-544E-48B4-ABDA-F232B79CBA91}" destId="{5A8CAB30-25D8-4937-8D13-B02A1A4059A8}" srcOrd="0" destOrd="0" presId="urn:microsoft.com/office/officeart/2005/8/layout/chevron2"/>
    <dgm:cxn modelId="{6D2C1CFE-EDB9-442E-AC62-BACFA552C927}" type="presParOf" srcId="{4A072420-544E-48B4-ABDA-F232B79CBA91}" destId="{FC7F0EA5-D63C-4404-AF67-5C3A13C1C0E5}" srcOrd="1" destOrd="0" presId="urn:microsoft.com/office/officeart/2005/8/layout/chevron2"/>
    <dgm:cxn modelId="{D4F658DE-ECEE-43B4-8171-2C2C7C07EEB1}" type="presParOf" srcId="{EB3519F4-65F3-4CDA-8BCB-C06794A9416A}" destId="{843B2203-515F-4A08-BE81-AB8DFC9AA03E}" srcOrd="5" destOrd="0" presId="urn:microsoft.com/office/officeart/2005/8/layout/chevron2"/>
    <dgm:cxn modelId="{957D10E5-CF45-4A55-929F-AA48D8D6D155}" type="presParOf" srcId="{EB3519F4-65F3-4CDA-8BCB-C06794A9416A}" destId="{A92DB0DE-21B1-483C-A1F0-F488C96BE060}" srcOrd="6" destOrd="0" presId="urn:microsoft.com/office/officeart/2005/8/layout/chevron2"/>
    <dgm:cxn modelId="{D9CB3A57-3319-4B12-8CEB-1EF7A87A0383}" type="presParOf" srcId="{A92DB0DE-21B1-483C-A1F0-F488C96BE060}" destId="{34FF7895-32CB-4A57-8A47-80BAE377AC1D}" srcOrd="0" destOrd="0" presId="urn:microsoft.com/office/officeart/2005/8/layout/chevron2"/>
    <dgm:cxn modelId="{6C589517-727E-4EFE-B953-A834588BD1AD}" type="presParOf" srcId="{A92DB0DE-21B1-483C-A1F0-F488C96BE060}" destId="{C0364097-B0AF-40E6-BD66-F1EE25B7B002}" srcOrd="1" destOrd="0" presId="urn:microsoft.com/office/officeart/2005/8/layout/chevron2"/>
    <dgm:cxn modelId="{125E8B08-14E8-4731-813E-5C192EBC1342}" type="presParOf" srcId="{EB3519F4-65F3-4CDA-8BCB-C06794A9416A}" destId="{4A1DEC3D-427D-4ADB-B791-F3A856F00042}" srcOrd="7" destOrd="0" presId="urn:microsoft.com/office/officeart/2005/8/layout/chevron2"/>
    <dgm:cxn modelId="{8CDEBED6-152F-4F34-B1C2-5608DACD9D49}" type="presParOf" srcId="{EB3519F4-65F3-4CDA-8BCB-C06794A9416A}" destId="{6F8AFA71-2708-49BC-B22A-2B917088BC84}" srcOrd="8" destOrd="0" presId="urn:microsoft.com/office/officeart/2005/8/layout/chevron2"/>
    <dgm:cxn modelId="{10E5EF77-0680-4F1F-A526-DD5800E9425D}" type="presParOf" srcId="{6F8AFA71-2708-49BC-B22A-2B917088BC84}" destId="{BC8D1FDD-A0F5-44FF-9F60-5A3D30BF724F}" srcOrd="0" destOrd="0" presId="urn:microsoft.com/office/officeart/2005/8/layout/chevron2"/>
    <dgm:cxn modelId="{20EA1DEB-DE62-4E25-8E27-AF5329AD4551}" type="presParOf" srcId="{6F8AFA71-2708-49BC-B22A-2B917088BC84}" destId="{940A9C34-6CD5-4AB9-8750-9C6DDB5E25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AC4D2D-2C12-4056-B624-1F1E443759D1}" type="doc">
      <dgm:prSet loTypeId="urn:microsoft.com/office/officeart/2005/8/layout/vProcess5" loCatId="process" qsTypeId="urn:microsoft.com/office/officeart/2005/8/quickstyle/3d2#1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83601EDA-4F43-4A14-96B2-B59A3C36AE55}">
      <dgm:prSet phldrT="[Текст]" custT="1"/>
      <dgm:spPr/>
      <dgm:t>
        <a:bodyPr/>
        <a:lstStyle/>
        <a:p>
          <a:pPr marL="0" indent="0"/>
          <a:r>
            <a:rPr lang="ru-RU" sz="2800" dirty="0"/>
            <a:t> </a:t>
          </a:r>
          <a:r>
            <a:rPr lang="ru-RU" sz="1800" b="1" dirty="0">
              <a:solidFill>
                <a:schemeClr val="accent2">
                  <a:lumMod val="50000"/>
                </a:schemeClr>
              </a:solidFill>
            </a:rPr>
            <a:t>1. Деятельность Сетевого проектно-методического Совета по сопровождению проекта и отслеживание результатов деятельности в режиме мониторинга</a:t>
          </a:r>
        </a:p>
      </dgm:t>
    </dgm:pt>
    <dgm:pt modelId="{E3B4670E-B879-4242-8422-7FEBF213CC4B}" type="parTrans" cxnId="{270F59A3-7D18-4C4C-B43E-059364E7EDF4}">
      <dgm:prSet/>
      <dgm:spPr/>
      <dgm:t>
        <a:bodyPr/>
        <a:lstStyle/>
        <a:p>
          <a:endParaRPr lang="ru-RU"/>
        </a:p>
      </dgm:t>
    </dgm:pt>
    <dgm:pt modelId="{F0797275-4E42-42E7-AFD4-E0FB2CB63B47}" type="sibTrans" cxnId="{270F59A3-7D18-4C4C-B43E-059364E7EDF4}">
      <dgm:prSet/>
      <dgm:spPr/>
      <dgm:t>
        <a:bodyPr/>
        <a:lstStyle/>
        <a:p>
          <a:endParaRPr lang="ru-RU"/>
        </a:p>
      </dgm:t>
    </dgm:pt>
    <dgm:pt modelId="{E4C49171-BE2D-4B98-8C6D-A879AE3098B3}">
      <dgm:prSet custT="1"/>
      <dgm:spPr/>
      <dgm:t>
        <a:bodyPr/>
        <a:lstStyle/>
        <a:p>
          <a:r>
            <a:rPr lang="ru-RU" sz="1800" b="1" dirty="0">
              <a:solidFill>
                <a:schemeClr val="accent2">
                  <a:lumMod val="50000"/>
                </a:schemeClr>
              </a:solidFill>
            </a:rPr>
            <a:t>2. Работа инициативной группы начальной школы - детского сада № 115 на принципах кооперирования и совместного проектирования</a:t>
          </a:r>
        </a:p>
      </dgm:t>
    </dgm:pt>
    <dgm:pt modelId="{E29A058E-1CA4-41A9-849E-377D0F5BBB3C}" type="parTrans" cxnId="{444E2E86-6878-4963-A8BB-515E60BF9CD0}">
      <dgm:prSet/>
      <dgm:spPr/>
      <dgm:t>
        <a:bodyPr/>
        <a:lstStyle/>
        <a:p>
          <a:endParaRPr lang="ru-RU"/>
        </a:p>
      </dgm:t>
    </dgm:pt>
    <dgm:pt modelId="{A40EED97-3CBC-4ADC-9DBD-E331B404AC84}" type="sibTrans" cxnId="{444E2E86-6878-4963-A8BB-515E60BF9CD0}">
      <dgm:prSet/>
      <dgm:spPr/>
      <dgm:t>
        <a:bodyPr/>
        <a:lstStyle/>
        <a:p>
          <a:endParaRPr lang="ru-RU"/>
        </a:p>
      </dgm:t>
    </dgm:pt>
    <dgm:pt modelId="{874FA290-DBE4-448E-A148-935579CDD0D2}">
      <dgm:prSet custT="1"/>
      <dgm:spPr/>
      <dgm:t>
        <a:bodyPr/>
        <a:lstStyle/>
        <a:p>
          <a:pPr marL="88900" indent="0"/>
          <a:r>
            <a:rPr lang="ru-RU" sz="1800" b="1" dirty="0">
              <a:solidFill>
                <a:schemeClr val="accent2">
                  <a:lumMod val="50000"/>
                </a:schemeClr>
              </a:solidFill>
            </a:rPr>
            <a:t>3. Включение мероприятий календарного плана проекта в план работы ОУ на учебный год, циклограмму деятельности руководителя проекта</a:t>
          </a:r>
        </a:p>
      </dgm:t>
    </dgm:pt>
    <dgm:pt modelId="{6ACF07DC-2685-4C73-BF94-A60B0D0DF15A}" type="parTrans" cxnId="{C5CA55A2-B236-4AE3-8CF5-964459E71284}">
      <dgm:prSet/>
      <dgm:spPr/>
      <dgm:t>
        <a:bodyPr/>
        <a:lstStyle/>
        <a:p>
          <a:endParaRPr lang="ru-RU"/>
        </a:p>
      </dgm:t>
    </dgm:pt>
    <dgm:pt modelId="{FACF643E-0F2A-40B6-AFDB-CCA4831838A7}" type="sibTrans" cxnId="{C5CA55A2-B236-4AE3-8CF5-964459E71284}">
      <dgm:prSet/>
      <dgm:spPr/>
      <dgm:t>
        <a:bodyPr/>
        <a:lstStyle/>
        <a:p>
          <a:endParaRPr lang="ru-RU"/>
        </a:p>
      </dgm:t>
    </dgm:pt>
    <dgm:pt modelId="{09E0FA64-574B-41C4-9AFB-25DAEE6976AB}">
      <dgm:prSet custT="1"/>
      <dgm:spPr/>
      <dgm:t>
        <a:bodyPr/>
        <a:lstStyle/>
        <a:p>
          <a:pPr marL="88900" indent="0"/>
          <a:r>
            <a:rPr lang="ru-RU" sz="1800" b="1" dirty="0">
              <a:solidFill>
                <a:schemeClr val="accent2">
                  <a:lumMod val="50000"/>
                </a:schemeClr>
              </a:solidFill>
            </a:rPr>
            <a:t>4. Механизмы поддержки мотивации авторов проекта и инициативной группы к инновационному развитию</a:t>
          </a:r>
        </a:p>
      </dgm:t>
    </dgm:pt>
    <dgm:pt modelId="{7E795FA1-80E4-4C19-A4F8-B84D8D9F1ED5}" type="parTrans" cxnId="{471AC53E-C381-409B-B39B-C6E3B76F4754}">
      <dgm:prSet/>
      <dgm:spPr/>
      <dgm:t>
        <a:bodyPr/>
        <a:lstStyle/>
        <a:p>
          <a:endParaRPr lang="ru-RU"/>
        </a:p>
      </dgm:t>
    </dgm:pt>
    <dgm:pt modelId="{142D9FFF-79CC-46DF-BC7E-42D96504B4EF}" type="sibTrans" cxnId="{471AC53E-C381-409B-B39B-C6E3B76F4754}">
      <dgm:prSet/>
      <dgm:spPr/>
      <dgm:t>
        <a:bodyPr/>
        <a:lstStyle/>
        <a:p>
          <a:endParaRPr lang="ru-RU"/>
        </a:p>
      </dgm:t>
    </dgm:pt>
    <dgm:pt modelId="{3F4C816F-F3C7-4F41-864F-E7E9BEBBF57B}">
      <dgm:prSet custT="1"/>
      <dgm:spPr/>
      <dgm:t>
        <a:bodyPr/>
        <a:lstStyle/>
        <a:p>
          <a:pPr marL="88900" indent="0"/>
          <a:r>
            <a:rPr lang="ru-RU" sz="1800" b="1" dirty="0">
              <a:solidFill>
                <a:schemeClr val="accent2">
                  <a:lumMod val="50000"/>
                </a:schemeClr>
              </a:solidFill>
            </a:rPr>
            <a:t>5. Информирование родительской и педагогической общественности о результатах на открытых мероприятиях, в публичном отчете</a:t>
          </a:r>
        </a:p>
      </dgm:t>
    </dgm:pt>
    <dgm:pt modelId="{A5D22C20-5A12-4C74-83F7-5A7D045B7753}" type="parTrans" cxnId="{C5F85BDB-7FD3-4966-9BC7-81AA75C36727}">
      <dgm:prSet/>
      <dgm:spPr/>
      <dgm:t>
        <a:bodyPr/>
        <a:lstStyle/>
        <a:p>
          <a:endParaRPr lang="ru-RU"/>
        </a:p>
      </dgm:t>
    </dgm:pt>
    <dgm:pt modelId="{A1FEEE77-C918-4DA9-9262-A388E159EC8A}" type="sibTrans" cxnId="{C5F85BDB-7FD3-4966-9BC7-81AA75C36727}">
      <dgm:prSet/>
      <dgm:spPr/>
      <dgm:t>
        <a:bodyPr/>
        <a:lstStyle/>
        <a:p>
          <a:endParaRPr lang="ru-RU"/>
        </a:p>
      </dgm:t>
    </dgm:pt>
    <dgm:pt modelId="{02A5CD92-AA7A-46FF-9BFF-8D42676549D7}" type="pres">
      <dgm:prSet presAssocID="{D5AC4D2D-2C12-4056-B624-1F1E443759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F892A-1223-4534-9842-D83E843F62BE}" type="pres">
      <dgm:prSet presAssocID="{D5AC4D2D-2C12-4056-B624-1F1E443759D1}" presName="dummyMaxCanvas" presStyleCnt="0">
        <dgm:presLayoutVars/>
      </dgm:prSet>
      <dgm:spPr/>
    </dgm:pt>
    <dgm:pt modelId="{32DC52C0-355A-4551-9EC0-299E9BEE33A2}" type="pres">
      <dgm:prSet presAssocID="{D5AC4D2D-2C12-4056-B624-1F1E443759D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ABC01-A8C0-4813-A5F3-486CB71F3703}" type="pres">
      <dgm:prSet presAssocID="{D5AC4D2D-2C12-4056-B624-1F1E443759D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31800-5A81-4CC7-BE2F-F0B507A0F1BA}" type="pres">
      <dgm:prSet presAssocID="{D5AC4D2D-2C12-4056-B624-1F1E443759D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B3F91-6071-4599-970C-6D70C4473994}" type="pres">
      <dgm:prSet presAssocID="{D5AC4D2D-2C12-4056-B624-1F1E443759D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127EF-6FE3-4368-A9EA-4721D4DE686B}" type="pres">
      <dgm:prSet presAssocID="{D5AC4D2D-2C12-4056-B624-1F1E443759D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183C9-F38E-4F97-9B04-8E91D527F6D5}" type="pres">
      <dgm:prSet presAssocID="{D5AC4D2D-2C12-4056-B624-1F1E443759D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0545D-E2D3-4877-AF6B-7C1EED25089A}" type="pres">
      <dgm:prSet presAssocID="{D5AC4D2D-2C12-4056-B624-1F1E443759D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42DF4-5780-440D-BB0F-893D081EBC5B}" type="pres">
      <dgm:prSet presAssocID="{D5AC4D2D-2C12-4056-B624-1F1E443759D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34830-263C-415C-81E1-31981FD26F43}" type="pres">
      <dgm:prSet presAssocID="{D5AC4D2D-2C12-4056-B624-1F1E443759D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023E3-4809-4A88-BD7F-1FA401770160}" type="pres">
      <dgm:prSet presAssocID="{D5AC4D2D-2C12-4056-B624-1F1E443759D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40F2E-87E5-4BEA-92F3-54AF64178447}" type="pres">
      <dgm:prSet presAssocID="{D5AC4D2D-2C12-4056-B624-1F1E443759D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9B0D76-B5C0-4FFB-BE12-0E02771D4725}" type="pres">
      <dgm:prSet presAssocID="{D5AC4D2D-2C12-4056-B624-1F1E443759D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EBBF2-8416-46FC-A8D8-5FBCCEC62CC4}" type="pres">
      <dgm:prSet presAssocID="{D5AC4D2D-2C12-4056-B624-1F1E443759D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F76EF-8EEE-4650-840D-D06A66387A0A}" type="pres">
      <dgm:prSet presAssocID="{D5AC4D2D-2C12-4056-B624-1F1E443759D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6BED26-2DBA-4F85-8C48-71FD69CFF13E}" type="presOf" srcId="{E4C49171-BE2D-4B98-8C6D-A879AE3098B3}" destId="{7BEABC01-A8C0-4813-A5F3-486CB71F3703}" srcOrd="0" destOrd="0" presId="urn:microsoft.com/office/officeart/2005/8/layout/vProcess5"/>
    <dgm:cxn modelId="{1691EDC8-97CB-407F-A7B3-A36E9DE17592}" type="presOf" srcId="{874FA290-DBE4-448E-A148-935579CDD0D2}" destId="{069B0D76-B5C0-4FFB-BE12-0E02771D4725}" srcOrd="1" destOrd="0" presId="urn:microsoft.com/office/officeart/2005/8/layout/vProcess5"/>
    <dgm:cxn modelId="{E4207ADF-A57F-4736-B6CA-961F8529EE00}" type="presOf" srcId="{E4C49171-BE2D-4B98-8C6D-A879AE3098B3}" destId="{6B840F2E-87E5-4BEA-92F3-54AF64178447}" srcOrd="1" destOrd="0" presId="urn:microsoft.com/office/officeart/2005/8/layout/vProcess5"/>
    <dgm:cxn modelId="{E1AD4153-5A28-41B5-A43B-3EC965A4C828}" type="presOf" srcId="{D5AC4D2D-2C12-4056-B624-1F1E443759D1}" destId="{02A5CD92-AA7A-46FF-9BFF-8D42676549D7}" srcOrd="0" destOrd="0" presId="urn:microsoft.com/office/officeart/2005/8/layout/vProcess5"/>
    <dgm:cxn modelId="{11FD7388-D311-415F-8463-BD2CA8BE50F2}" type="presOf" srcId="{FACF643E-0F2A-40B6-AFDB-CCA4831838A7}" destId="{75A42DF4-5780-440D-BB0F-893D081EBC5B}" srcOrd="0" destOrd="0" presId="urn:microsoft.com/office/officeart/2005/8/layout/vProcess5"/>
    <dgm:cxn modelId="{3CF3FF9C-6CCE-4D9E-B964-F4E094B07360}" type="presOf" srcId="{874FA290-DBE4-448E-A148-935579CDD0D2}" destId="{73F31800-5A81-4CC7-BE2F-F0B507A0F1BA}" srcOrd="0" destOrd="0" presId="urn:microsoft.com/office/officeart/2005/8/layout/vProcess5"/>
    <dgm:cxn modelId="{C5F85BDB-7FD3-4966-9BC7-81AA75C36727}" srcId="{D5AC4D2D-2C12-4056-B624-1F1E443759D1}" destId="{3F4C816F-F3C7-4F41-864F-E7E9BEBBF57B}" srcOrd="4" destOrd="0" parTransId="{A5D22C20-5A12-4C74-83F7-5A7D045B7753}" sibTransId="{A1FEEE77-C918-4DA9-9262-A388E159EC8A}"/>
    <dgm:cxn modelId="{909FBB2B-A653-4EC2-BC00-51163315CE19}" type="presOf" srcId="{3F4C816F-F3C7-4F41-864F-E7E9BEBBF57B}" destId="{452F76EF-8EEE-4650-840D-D06A66387A0A}" srcOrd="1" destOrd="0" presId="urn:microsoft.com/office/officeart/2005/8/layout/vProcess5"/>
    <dgm:cxn modelId="{1E566520-AA04-4DCB-B081-E7CF170B8A35}" type="presOf" srcId="{09E0FA64-574B-41C4-9AFB-25DAEE6976AB}" destId="{72CEBBF2-8416-46FC-A8D8-5FBCCEC62CC4}" srcOrd="1" destOrd="0" presId="urn:microsoft.com/office/officeart/2005/8/layout/vProcess5"/>
    <dgm:cxn modelId="{86C59C90-7CB6-4F16-99C4-6DF76E7E1A66}" type="presOf" srcId="{09E0FA64-574B-41C4-9AFB-25DAEE6976AB}" destId="{0E6B3F91-6071-4599-970C-6D70C4473994}" srcOrd="0" destOrd="0" presId="urn:microsoft.com/office/officeart/2005/8/layout/vProcess5"/>
    <dgm:cxn modelId="{471AC53E-C381-409B-B39B-C6E3B76F4754}" srcId="{D5AC4D2D-2C12-4056-B624-1F1E443759D1}" destId="{09E0FA64-574B-41C4-9AFB-25DAEE6976AB}" srcOrd="3" destOrd="0" parTransId="{7E795FA1-80E4-4C19-A4F8-B84D8D9F1ED5}" sibTransId="{142D9FFF-79CC-46DF-BC7E-42D96504B4EF}"/>
    <dgm:cxn modelId="{463D4EC1-9D5D-445D-99CF-0D6CC5B3BDAF}" type="presOf" srcId="{F0797275-4E42-42E7-AFD4-E0FB2CB63B47}" destId="{B25183C9-F38E-4F97-9B04-8E91D527F6D5}" srcOrd="0" destOrd="0" presId="urn:microsoft.com/office/officeart/2005/8/layout/vProcess5"/>
    <dgm:cxn modelId="{FE9FC2D7-42F8-4192-82F1-103549274065}" type="presOf" srcId="{83601EDA-4F43-4A14-96B2-B59A3C36AE55}" destId="{F79023E3-4809-4A88-BD7F-1FA401770160}" srcOrd="1" destOrd="0" presId="urn:microsoft.com/office/officeart/2005/8/layout/vProcess5"/>
    <dgm:cxn modelId="{444E2E86-6878-4963-A8BB-515E60BF9CD0}" srcId="{D5AC4D2D-2C12-4056-B624-1F1E443759D1}" destId="{E4C49171-BE2D-4B98-8C6D-A879AE3098B3}" srcOrd="1" destOrd="0" parTransId="{E29A058E-1CA4-41A9-849E-377D0F5BBB3C}" sibTransId="{A40EED97-3CBC-4ADC-9DBD-E331B404AC84}"/>
    <dgm:cxn modelId="{00048263-7B86-4083-8C4C-0492A57A56C5}" type="presOf" srcId="{A40EED97-3CBC-4ADC-9DBD-E331B404AC84}" destId="{6810545D-E2D3-4877-AF6B-7C1EED25089A}" srcOrd="0" destOrd="0" presId="urn:microsoft.com/office/officeart/2005/8/layout/vProcess5"/>
    <dgm:cxn modelId="{E1486D53-1D8C-431B-AB05-ED076DC7AA30}" type="presOf" srcId="{83601EDA-4F43-4A14-96B2-B59A3C36AE55}" destId="{32DC52C0-355A-4551-9EC0-299E9BEE33A2}" srcOrd="0" destOrd="0" presId="urn:microsoft.com/office/officeart/2005/8/layout/vProcess5"/>
    <dgm:cxn modelId="{270F59A3-7D18-4C4C-B43E-059364E7EDF4}" srcId="{D5AC4D2D-2C12-4056-B624-1F1E443759D1}" destId="{83601EDA-4F43-4A14-96B2-B59A3C36AE55}" srcOrd="0" destOrd="0" parTransId="{E3B4670E-B879-4242-8422-7FEBF213CC4B}" sibTransId="{F0797275-4E42-42E7-AFD4-E0FB2CB63B47}"/>
    <dgm:cxn modelId="{67BADC27-1473-4416-9F16-FEF7F5B261DC}" type="presOf" srcId="{142D9FFF-79CC-46DF-BC7E-42D96504B4EF}" destId="{1E034830-263C-415C-81E1-31981FD26F43}" srcOrd="0" destOrd="0" presId="urn:microsoft.com/office/officeart/2005/8/layout/vProcess5"/>
    <dgm:cxn modelId="{22424DC6-E6E6-47C8-9674-9F738BD641C2}" type="presOf" srcId="{3F4C816F-F3C7-4F41-864F-E7E9BEBBF57B}" destId="{490127EF-6FE3-4368-A9EA-4721D4DE686B}" srcOrd="0" destOrd="0" presId="urn:microsoft.com/office/officeart/2005/8/layout/vProcess5"/>
    <dgm:cxn modelId="{C5CA55A2-B236-4AE3-8CF5-964459E71284}" srcId="{D5AC4D2D-2C12-4056-B624-1F1E443759D1}" destId="{874FA290-DBE4-448E-A148-935579CDD0D2}" srcOrd="2" destOrd="0" parTransId="{6ACF07DC-2685-4C73-BF94-A60B0D0DF15A}" sibTransId="{FACF643E-0F2A-40B6-AFDB-CCA4831838A7}"/>
    <dgm:cxn modelId="{D4844B80-8C02-472B-A062-D6C74FEC6154}" type="presParOf" srcId="{02A5CD92-AA7A-46FF-9BFF-8D42676549D7}" destId="{120F892A-1223-4534-9842-D83E843F62BE}" srcOrd="0" destOrd="0" presId="urn:microsoft.com/office/officeart/2005/8/layout/vProcess5"/>
    <dgm:cxn modelId="{0C7420FB-1881-4825-956A-28EB76A63877}" type="presParOf" srcId="{02A5CD92-AA7A-46FF-9BFF-8D42676549D7}" destId="{32DC52C0-355A-4551-9EC0-299E9BEE33A2}" srcOrd="1" destOrd="0" presId="urn:microsoft.com/office/officeart/2005/8/layout/vProcess5"/>
    <dgm:cxn modelId="{6E70C134-0F7B-48F4-A883-81B89DF3562F}" type="presParOf" srcId="{02A5CD92-AA7A-46FF-9BFF-8D42676549D7}" destId="{7BEABC01-A8C0-4813-A5F3-486CB71F3703}" srcOrd="2" destOrd="0" presId="urn:microsoft.com/office/officeart/2005/8/layout/vProcess5"/>
    <dgm:cxn modelId="{84DB5D14-3ED7-4B5F-991C-BCCF47A2FE3E}" type="presParOf" srcId="{02A5CD92-AA7A-46FF-9BFF-8D42676549D7}" destId="{73F31800-5A81-4CC7-BE2F-F0B507A0F1BA}" srcOrd="3" destOrd="0" presId="urn:microsoft.com/office/officeart/2005/8/layout/vProcess5"/>
    <dgm:cxn modelId="{7D77B590-0DDB-4E50-8804-EC0454C33379}" type="presParOf" srcId="{02A5CD92-AA7A-46FF-9BFF-8D42676549D7}" destId="{0E6B3F91-6071-4599-970C-6D70C4473994}" srcOrd="4" destOrd="0" presId="urn:microsoft.com/office/officeart/2005/8/layout/vProcess5"/>
    <dgm:cxn modelId="{F06689CD-4B06-4F5D-9A5E-1F9C52B92EC7}" type="presParOf" srcId="{02A5CD92-AA7A-46FF-9BFF-8D42676549D7}" destId="{490127EF-6FE3-4368-A9EA-4721D4DE686B}" srcOrd="5" destOrd="0" presId="urn:microsoft.com/office/officeart/2005/8/layout/vProcess5"/>
    <dgm:cxn modelId="{DFC24B8B-66F5-48DA-B436-A8ED71279414}" type="presParOf" srcId="{02A5CD92-AA7A-46FF-9BFF-8D42676549D7}" destId="{B25183C9-F38E-4F97-9B04-8E91D527F6D5}" srcOrd="6" destOrd="0" presId="urn:microsoft.com/office/officeart/2005/8/layout/vProcess5"/>
    <dgm:cxn modelId="{5AD5CBBE-2A3A-4F07-BE63-C726E2979FC4}" type="presParOf" srcId="{02A5CD92-AA7A-46FF-9BFF-8D42676549D7}" destId="{6810545D-E2D3-4877-AF6B-7C1EED25089A}" srcOrd="7" destOrd="0" presId="urn:microsoft.com/office/officeart/2005/8/layout/vProcess5"/>
    <dgm:cxn modelId="{D767BAF4-C91F-4EA2-9B91-363D3144101E}" type="presParOf" srcId="{02A5CD92-AA7A-46FF-9BFF-8D42676549D7}" destId="{75A42DF4-5780-440D-BB0F-893D081EBC5B}" srcOrd="8" destOrd="0" presId="urn:microsoft.com/office/officeart/2005/8/layout/vProcess5"/>
    <dgm:cxn modelId="{B2364374-55E0-4BF6-8779-8CB4CF48275C}" type="presParOf" srcId="{02A5CD92-AA7A-46FF-9BFF-8D42676549D7}" destId="{1E034830-263C-415C-81E1-31981FD26F43}" srcOrd="9" destOrd="0" presId="urn:microsoft.com/office/officeart/2005/8/layout/vProcess5"/>
    <dgm:cxn modelId="{DE994866-1426-43FF-A386-2AC8766E4004}" type="presParOf" srcId="{02A5CD92-AA7A-46FF-9BFF-8D42676549D7}" destId="{F79023E3-4809-4A88-BD7F-1FA401770160}" srcOrd="10" destOrd="0" presId="urn:microsoft.com/office/officeart/2005/8/layout/vProcess5"/>
    <dgm:cxn modelId="{AB139173-B51B-4E4F-B906-9014C53BF4BC}" type="presParOf" srcId="{02A5CD92-AA7A-46FF-9BFF-8D42676549D7}" destId="{6B840F2E-87E5-4BEA-92F3-54AF64178447}" srcOrd="11" destOrd="0" presId="urn:microsoft.com/office/officeart/2005/8/layout/vProcess5"/>
    <dgm:cxn modelId="{D74038C6-F313-444F-879C-56D64898065E}" type="presParOf" srcId="{02A5CD92-AA7A-46FF-9BFF-8D42676549D7}" destId="{069B0D76-B5C0-4FFB-BE12-0E02771D4725}" srcOrd="12" destOrd="0" presId="urn:microsoft.com/office/officeart/2005/8/layout/vProcess5"/>
    <dgm:cxn modelId="{1C893A84-F4A2-4BFE-AE48-BF4A6E6A5AE3}" type="presParOf" srcId="{02A5CD92-AA7A-46FF-9BFF-8D42676549D7}" destId="{72CEBBF2-8416-46FC-A8D8-5FBCCEC62CC4}" srcOrd="13" destOrd="0" presId="urn:microsoft.com/office/officeart/2005/8/layout/vProcess5"/>
    <dgm:cxn modelId="{2F43AB12-C290-4155-8EE3-DD640E630332}" type="presParOf" srcId="{02A5CD92-AA7A-46FF-9BFF-8D42676549D7}" destId="{452F76EF-8EEE-4650-840D-D06A66387A0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158CE7-BEE5-4DFD-865D-31AF6A916111}" type="doc">
      <dgm:prSet loTypeId="urn:microsoft.com/office/officeart/2005/8/layout/target3" loCatId="list" qsTypeId="urn:microsoft.com/office/officeart/2005/8/quickstyle/simple1" qsCatId="simple" csTypeId="urn:microsoft.com/office/officeart/2005/8/colors/accent2_5" csCatId="accent2" phldr="1"/>
      <dgm:spPr/>
    </dgm:pt>
    <dgm:pt modelId="{8FC7E3B1-2553-4292-885E-76FCAF4C40D2}">
      <dgm:prSet phldrT="[Текст]" custT="1"/>
      <dgm:spPr/>
      <dgm:t>
        <a:bodyPr/>
        <a:lstStyle/>
        <a:p>
          <a:pPr marL="88900" indent="0" algn="l">
            <a:buFont typeface="Times New Roman" panose="02020603050405020304" pitchFamily="18" charset="0"/>
            <a:buChar char="•"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обогащенная воспитательная среда в дошкольных группах  и классах с учетом гендерной принадлежности детей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598EEF-3ACB-4DB9-9B0D-E1F8C02B4D12}" type="sibTrans" cxnId="{4C9184DA-A0B3-4BB3-806A-D7B8A24A661D}">
      <dgm:prSet/>
      <dgm:spPr/>
      <dgm:t>
        <a:bodyPr/>
        <a:lstStyle/>
        <a:p>
          <a:endParaRPr lang="ru-RU"/>
        </a:p>
      </dgm:t>
    </dgm:pt>
    <dgm:pt modelId="{99674414-8A52-4AA3-8E18-05BB889DED63}" type="parTrans" cxnId="{4C9184DA-A0B3-4BB3-806A-D7B8A24A661D}">
      <dgm:prSet/>
      <dgm:spPr/>
      <dgm:t>
        <a:bodyPr/>
        <a:lstStyle/>
        <a:p>
          <a:endParaRPr lang="ru-RU"/>
        </a:p>
      </dgm:t>
    </dgm:pt>
    <dgm:pt modelId="{3C83BE7D-E6AA-4040-A358-E3C5DCEB6A14}">
      <dgm:prSet custT="1"/>
      <dgm:spPr/>
      <dgm:t>
        <a:bodyPr/>
        <a:lstStyle/>
        <a:p>
          <a:pPr marL="88900" indent="0" algn="l">
            <a:buFont typeface="Times New Roman" panose="02020603050405020304" pitchFamily="18" charset="0"/>
            <a:buChar char="•"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модель воспитательной системы начальной школы - детского сада № 115</a:t>
          </a:r>
        </a:p>
      </dgm:t>
    </dgm:pt>
    <dgm:pt modelId="{2649821A-9391-462D-A6B7-F6DA5C234439}" type="parTrans" cxnId="{AD0DE21B-8275-41A3-AC45-F0AD168B6F3A}">
      <dgm:prSet/>
      <dgm:spPr/>
      <dgm:t>
        <a:bodyPr/>
        <a:lstStyle/>
        <a:p>
          <a:endParaRPr lang="ru-RU"/>
        </a:p>
      </dgm:t>
    </dgm:pt>
    <dgm:pt modelId="{CB135BD5-E842-4596-A066-8AA9A282BFB9}" type="sibTrans" cxnId="{AD0DE21B-8275-41A3-AC45-F0AD168B6F3A}">
      <dgm:prSet/>
      <dgm:spPr/>
      <dgm:t>
        <a:bodyPr/>
        <a:lstStyle/>
        <a:p>
          <a:endParaRPr lang="ru-RU"/>
        </a:p>
      </dgm:t>
    </dgm:pt>
    <dgm:pt modelId="{27A9D40E-3BC3-4676-BF4F-179C15EADF0E}">
      <dgm:prSet custT="1"/>
      <dgm:spPr/>
      <dgm:t>
        <a:bodyPr/>
        <a:lstStyle/>
        <a:p>
          <a:pPr marL="88900" indent="0" algn="l">
            <a:buFont typeface="Times New Roman" panose="02020603050405020304" pitchFamily="18" charset="0"/>
            <a:buChar char="•"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концепция обоснования модели воспитательной системы начальной школы – детского сада № 115</a:t>
          </a:r>
        </a:p>
      </dgm:t>
    </dgm:pt>
    <dgm:pt modelId="{C484666F-7336-4BA2-8B6F-9F1529B52DA8}" type="parTrans" cxnId="{D9D0C0D7-0129-4D70-B1EE-21386D989441}">
      <dgm:prSet/>
      <dgm:spPr/>
      <dgm:t>
        <a:bodyPr/>
        <a:lstStyle/>
        <a:p>
          <a:endParaRPr lang="ru-RU"/>
        </a:p>
      </dgm:t>
    </dgm:pt>
    <dgm:pt modelId="{1AEFEFDC-3146-45EE-BB8D-540EA9B3B562}" type="sibTrans" cxnId="{D9D0C0D7-0129-4D70-B1EE-21386D989441}">
      <dgm:prSet/>
      <dgm:spPr/>
      <dgm:t>
        <a:bodyPr/>
        <a:lstStyle/>
        <a:p>
          <a:endParaRPr lang="ru-RU"/>
        </a:p>
      </dgm:t>
    </dgm:pt>
    <dgm:pt modelId="{A4B198B2-C5F3-40B6-B460-06B894881131}">
      <dgm:prSet custT="1"/>
      <dgm:spPr/>
      <dgm:t>
        <a:bodyPr/>
        <a:lstStyle/>
        <a:p>
          <a:pPr algn="l">
            <a:buFont typeface="Times New Roman" panose="02020603050405020304" pitchFamily="18" charset="0"/>
            <a:buChar char="•"/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анализ развития социальных отношений участников образовательной практики методом «</a:t>
          </a:r>
          <a:r>
            <a:rPr lang="ru-RU" sz="2000" b="1" dirty="0" err="1">
              <a:solidFill>
                <a:schemeClr val="accent2">
                  <a:lumMod val="50000"/>
                </a:schemeClr>
              </a:solidFill>
            </a:rPr>
            <a:t>Социомониторинг</a:t>
          </a: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 Сервис»</a:t>
          </a:r>
        </a:p>
      </dgm:t>
    </dgm:pt>
    <dgm:pt modelId="{89A1092C-57F5-44DA-9F5B-559629CBFB02}" type="parTrans" cxnId="{3FA430C6-1EAC-49E3-A90D-7EA95B4CD973}">
      <dgm:prSet/>
      <dgm:spPr/>
      <dgm:t>
        <a:bodyPr/>
        <a:lstStyle/>
        <a:p>
          <a:endParaRPr lang="ru-RU"/>
        </a:p>
      </dgm:t>
    </dgm:pt>
    <dgm:pt modelId="{7F01EE42-709B-4DD5-A6FD-CDDB13E2ABB7}" type="sibTrans" cxnId="{3FA430C6-1EAC-49E3-A90D-7EA95B4CD973}">
      <dgm:prSet/>
      <dgm:spPr/>
      <dgm:t>
        <a:bodyPr/>
        <a:lstStyle/>
        <a:p>
          <a:endParaRPr lang="ru-RU"/>
        </a:p>
      </dgm:t>
    </dgm:pt>
    <dgm:pt modelId="{EDF77967-4A51-4156-A49E-11047C100D34}" type="pres">
      <dgm:prSet presAssocID="{8C158CE7-BEE5-4DFD-865D-31AF6A91611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14499AC-B48A-4B8F-AAEA-A58896EEE6E6}" type="pres">
      <dgm:prSet presAssocID="{8FC7E3B1-2553-4292-885E-76FCAF4C40D2}" presName="circle1" presStyleLbl="node1" presStyleIdx="0" presStyleCnt="4" custScaleX="98549" custScaleY="101979" custLinFactNeighborX="722" custLinFactNeighborY="4191"/>
      <dgm:spPr/>
    </dgm:pt>
    <dgm:pt modelId="{066A3C25-A1E3-4CD4-BCFA-3E5B378A62A0}" type="pres">
      <dgm:prSet presAssocID="{8FC7E3B1-2553-4292-885E-76FCAF4C40D2}" presName="space" presStyleCnt="0"/>
      <dgm:spPr/>
    </dgm:pt>
    <dgm:pt modelId="{0C171543-34E2-4426-AA21-DB3286AEC31D}" type="pres">
      <dgm:prSet presAssocID="{8FC7E3B1-2553-4292-885E-76FCAF4C40D2}" presName="rect1" presStyleLbl="alignAcc1" presStyleIdx="0" presStyleCnt="4" custLinFactNeighborX="-55" custLinFactNeighborY="7115"/>
      <dgm:spPr/>
      <dgm:t>
        <a:bodyPr/>
        <a:lstStyle/>
        <a:p>
          <a:endParaRPr lang="ru-RU"/>
        </a:p>
      </dgm:t>
    </dgm:pt>
    <dgm:pt modelId="{C57331DD-5445-4E23-9550-D33E1892CFD7}" type="pres">
      <dgm:prSet presAssocID="{3C83BE7D-E6AA-4040-A358-E3C5DCEB6A14}" presName="vertSpace2" presStyleLbl="node1" presStyleIdx="0" presStyleCnt="4"/>
      <dgm:spPr/>
    </dgm:pt>
    <dgm:pt modelId="{E46E389F-CE13-4A30-890C-C15EC9B2E200}" type="pres">
      <dgm:prSet presAssocID="{3C83BE7D-E6AA-4040-A358-E3C5DCEB6A14}" presName="circle2" presStyleLbl="node1" presStyleIdx="1" presStyleCnt="4"/>
      <dgm:spPr/>
    </dgm:pt>
    <dgm:pt modelId="{3346D447-B53A-4506-A72F-B6DBFD7FE0B9}" type="pres">
      <dgm:prSet presAssocID="{3C83BE7D-E6AA-4040-A358-E3C5DCEB6A14}" presName="rect2" presStyleLbl="alignAcc1" presStyleIdx="1" presStyleCnt="4"/>
      <dgm:spPr/>
      <dgm:t>
        <a:bodyPr/>
        <a:lstStyle/>
        <a:p>
          <a:endParaRPr lang="ru-RU"/>
        </a:p>
      </dgm:t>
    </dgm:pt>
    <dgm:pt modelId="{E7E649EE-1D5F-41C9-8B17-7221816BECBB}" type="pres">
      <dgm:prSet presAssocID="{27A9D40E-3BC3-4676-BF4F-179C15EADF0E}" presName="vertSpace3" presStyleLbl="node1" presStyleIdx="1" presStyleCnt="4"/>
      <dgm:spPr/>
    </dgm:pt>
    <dgm:pt modelId="{A57A73FF-61A8-4F0D-80C6-5182F0543C9E}" type="pres">
      <dgm:prSet presAssocID="{27A9D40E-3BC3-4676-BF4F-179C15EADF0E}" presName="circle3" presStyleLbl="node1" presStyleIdx="2" presStyleCnt="4"/>
      <dgm:spPr/>
    </dgm:pt>
    <dgm:pt modelId="{1E8688E9-9BE0-4C38-A0CD-02DFB92F7C8F}" type="pres">
      <dgm:prSet presAssocID="{27A9D40E-3BC3-4676-BF4F-179C15EADF0E}" presName="rect3" presStyleLbl="alignAcc1" presStyleIdx="2" presStyleCnt="4"/>
      <dgm:spPr/>
      <dgm:t>
        <a:bodyPr/>
        <a:lstStyle/>
        <a:p>
          <a:endParaRPr lang="ru-RU"/>
        </a:p>
      </dgm:t>
    </dgm:pt>
    <dgm:pt modelId="{55F78922-C7BF-4D3B-A9D4-B59D309B7442}" type="pres">
      <dgm:prSet presAssocID="{A4B198B2-C5F3-40B6-B460-06B894881131}" presName="vertSpace4" presStyleLbl="node1" presStyleIdx="2" presStyleCnt="4"/>
      <dgm:spPr/>
    </dgm:pt>
    <dgm:pt modelId="{B630C36B-7B85-4567-B87A-4CCECCA85523}" type="pres">
      <dgm:prSet presAssocID="{A4B198B2-C5F3-40B6-B460-06B894881131}" presName="circle4" presStyleLbl="node1" presStyleIdx="3" presStyleCnt="4"/>
      <dgm:spPr/>
    </dgm:pt>
    <dgm:pt modelId="{A70EF9F2-0DDC-45D5-BB6D-1019EC846BA2}" type="pres">
      <dgm:prSet presAssocID="{A4B198B2-C5F3-40B6-B460-06B894881131}" presName="rect4" presStyleLbl="alignAcc1" presStyleIdx="3" presStyleCnt="4"/>
      <dgm:spPr/>
      <dgm:t>
        <a:bodyPr/>
        <a:lstStyle/>
        <a:p>
          <a:endParaRPr lang="ru-RU"/>
        </a:p>
      </dgm:t>
    </dgm:pt>
    <dgm:pt modelId="{623D5721-8105-44FC-9453-A9D0FA6E947D}" type="pres">
      <dgm:prSet presAssocID="{8FC7E3B1-2553-4292-885E-76FCAF4C40D2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BED58-0BF8-4DD7-A01C-563A66D77AF7}" type="pres">
      <dgm:prSet presAssocID="{3C83BE7D-E6AA-4040-A358-E3C5DCEB6A14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DF730-90B8-423A-ACFE-880C81276025}" type="pres">
      <dgm:prSet presAssocID="{27A9D40E-3BC3-4676-BF4F-179C15EADF0E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FD888-20A7-4A50-9127-18184D183F65}" type="pres">
      <dgm:prSet presAssocID="{A4B198B2-C5F3-40B6-B460-06B894881131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D0C0D7-0129-4D70-B1EE-21386D989441}" srcId="{8C158CE7-BEE5-4DFD-865D-31AF6A916111}" destId="{27A9D40E-3BC3-4676-BF4F-179C15EADF0E}" srcOrd="2" destOrd="0" parTransId="{C484666F-7336-4BA2-8B6F-9F1529B52DA8}" sibTransId="{1AEFEFDC-3146-45EE-BB8D-540EA9B3B562}"/>
    <dgm:cxn modelId="{4BCED270-BB8B-4CF3-994F-3D405922E4C4}" type="presOf" srcId="{A4B198B2-C5F3-40B6-B460-06B894881131}" destId="{A70EF9F2-0DDC-45D5-BB6D-1019EC846BA2}" srcOrd="0" destOrd="0" presId="urn:microsoft.com/office/officeart/2005/8/layout/target3"/>
    <dgm:cxn modelId="{AD0DE21B-8275-41A3-AC45-F0AD168B6F3A}" srcId="{8C158CE7-BEE5-4DFD-865D-31AF6A916111}" destId="{3C83BE7D-E6AA-4040-A358-E3C5DCEB6A14}" srcOrd="1" destOrd="0" parTransId="{2649821A-9391-462D-A6B7-F6DA5C234439}" sibTransId="{CB135BD5-E842-4596-A066-8AA9A282BFB9}"/>
    <dgm:cxn modelId="{4C9184DA-A0B3-4BB3-806A-D7B8A24A661D}" srcId="{8C158CE7-BEE5-4DFD-865D-31AF6A916111}" destId="{8FC7E3B1-2553-4292-885E-76FCAF4C40D2}" srcOrd="0" destOrd="0" parTransId="{99674414-8A52-4AA3-8E18-05BB889DED63}" sibTransId="{17598EEF-3ACB-4DB9-9B0D-E1F8C02B4D12}"/>
    <dgm:cxn modelId="{FE2D309B-EB75-4726-9CB1-44FFF1E1D8B6}" type="presOf" srcId="{8FC7E3B1-2553-4292-885E-76FCAF4C40D2}" destId="{623D5721-8105-44FC-9453-A9D0FA6E947D}" srcOrd="1" destOrd="0" presId="urn:microsoft.com/office/officeart/2005/8/layout/target3"/>
    <dgm:cxn modelId="{1192F83D-E7CC-4EC6-9351-58039B3CBDA4}" type="presOf" srcId="{3C83BE7D-E6AA-4040-A358-E3C5DCEB6A14}" destId="{A35BED58-0BF8-4DD7-A01C-563A66D77AF7}" srcOrd="1" destOrd="0" presId="urn:microsoft.com/office/officeart/2005/8/layout/target3"/>
    <dgm:cxn modelId="{306B5186-E5FE-4B28-BE40-5E2A9015332E}" type="presOf" srcId="{8FC7E3B1-2553-4292-885E-76FCAF4C40D2}" destId="{0C171543-34E2-4426-AA21-DB3286AEC31D}" srcOrd="0" destOrd="0" presId="urn:microsoft.com/office/officeart/2005/8/layout/target3"/>
    <dgm:cxn modelId="{A502D018-3578-4E6B-9EB2-C664B9DAA564}" type="presOf" srcId="{3C83BE7D-E6AA-4040-A358-E3C5DCEB6A14}" destId="{3346D447-B53A-4506-A72F-B6DBFD7FE0B9}" srcOrd="0" destOrd="0" presId="urn:microsoft.com/office/officeart/2005/8/layout/target3"/>
    <dgm:cxn modelId="{C069D96A-042D-47D7-92A6-6A29DF1BED6C}" type="presOf" srcId="{27A9D40E-3BC3-4676-BF4F-179C15EADF0E}" destId="{1E8688E9-9BE0-4C38-A0CD-02DFB92F7C8F}" srcOrd="0" destOrd="0" presId="urn:microsoft.com/office/officeart/2005/8/layout/target3"/>
    <dgm:cxn modelId="{BF3D3028-755C-4378-A081-B6F920330A04}" type="presOf" srcId="{8C158CE7-BEE5-4DFD-865D-31AF6A916111}" destId="{EDF77967-4A51-4156-A49E-11047C100D34}" srcOrd="0" destOrd="0" presId="urn:microsoft.com/office/officeart/2005/8/layout/target3"/>
    <dgm:cxn modelId="{3FA430C6-1EAC-49E3-A90D-7EA95B4CD973}" srcId="{8C158CE7-BEE5-4DFD-865D-31AF6A916111}" destId="{A4B198B2-C5F3-40B6-B460-06B894881131}" srcOrd="3" destOrd="0" parTransId="{89A1092C-57F5-44DA-9F5B-559629CBFB02}" sibTransId="{7F01EE42-709B-4DD5-A6FD-CDDB13E2ABB7}"/>
    <dgm:cxn modelId="{DAE40948-AD11-4E46-8043-669FA264A1EC}" type="presOf" srcId="{27A9D40E-3BC3-4676-BF4F-179C15EADF0E}" destId="{DEFDF730-90B8-423A-ACFE-880C81276025}" srcOrd="1" destOrd="0" presId="urn:microsoft.com/office/officeart/2005/8/layout/target3"/>
    <dgm:cxn modelId="{6B2479DD-2A3E-45FA-A4D0-9B417C64CD55}" type="presOf" srcId="{A4B198B2-C5F3-40B6-B460-06B894881131}" destId="{8F4FD888-20A7-4A50-9127-18184D183F65}" srcOrd="1" destOrd="0" presId="urn:microsoft.com/office/officeart/2005/8/layout/target3"/>
    <dgm:cxn modelId="{3CCD565F-7FD2-431A-975B-CF6A7F13A29F}" type="presParOf" srcId="{EDF77967-4A51-4156-A49E-11047C100D34}" destId="{314499AC-B48A-4B8F-AAEA-A58896EEE6E6}" srcOrd="0" destOrd="0" presId="urn:microsoft.com/office/officeart/2005/8/layout/target3"/>
    <dgm:cxn modelId="{CC3FAF24-6D6D-4A12-AC71-964434EAFD32}" type="presParOf" srcId="{EDF77967-4A51-4156-A49E-11047C100D34}" destId="{066A3C25-A1E3-4CD4-BCFA-3E5B378A62A0}" srcOrd="1" destOrd="0" presId="urn:microsoft.com/office/officeart/2005/8/layout/target3"/>
    <dgm:cxn modelId="{CA824825-2CCA-40B2-B934-DD976BF35173}" type="presParOf" srcId="{EDF77967-4A51-4156-A49E-11047C100D34}" destId="{0C171543-34E2-4426-AA21-DB3286AEC31D}" srcOrd="2" destOrd="0" presId="urn:microsoft.com/office/officeart/2005/8/layout/target3"/>
    <dgm:cxn modelId="{C2CC80E2-8FEF-418A-9847-C0BD55CD5256}" type="presParOf" srcId="{EDF77967-4A51-4156-A49E-11047C100D34}" destId="{C57331DD-5445-4E23-9550-D33E1892CFD7}" srcOrd="3" destOrd="0" presId="urn:microsoft.com/office/officeart/2005/8/layout/target3"/>
    <dgm:cxn modelId="{3176FCC5-671F-4E38-9145-45B926E4053C}" type="presParOf" srcId="{EDF77967-4A51-4156-A49E-11047C100D34}" destId="{E46E389F-CE13-4A30-890C-C15EC9B2E200}" srcOrd="4" destOrd="0" presId="urn:microsoft.com/office/officeart/2005/8/layout/target3"/>
    <dgm:cxn modelId="{35831548-74C0-4C1A-9CB9-700A9E93E28D}" type="presParOf" srcId="{EDF77967-4A51-4156-A49E-11047C100D34}" destId="{3346D447-B53A-4506-A72F-B6DBFD7FE0B9}" srcOrd="5" destOrd="0" presId="urn:microsoft.com/office/officeart/2005/8/layout/target3"/>
    <dgm:cxn modelId="{2582DF78-6B0D-4FAE-8C8C-A6E514A7383A}" type="presParOf" srcId="{EDF77967-4A51-4156-A49E-11047C100D34}" destId="{E7E649EE-1D5F-41C9-8B17-7221816BECBB}" srcOrd="6" destOrd="0" presId="urn:microsoft.com/office/officeart/2005/8/layout/target3"/>
    <dgm:cxn modelId="{987CDC71-379B-4D59-98E9-197576670C64}" type="presParOf" srcId="{EDF77967-4A51-4156-A49E-11047C100D34}" destId="{A57A73FF-61A8-4F0D-80C6-5182F0543C9E}" srcOrd="7" destOrd="0" presId="urn:microsoft.com/office/officeart/2005/8/layout/target3"/>
    <dgm:cxn modelId="{290A895F-F4D8-40EC-929C-AB178E0BA5BE}" type="presParOf" srcId="{EDF77967-4A51-4156-A49E-11047C100D34}" destId="{1E8688E9-9BE0-4C38-A0CD-02DFB92F7C8F}" srcOrd="8" destOrd="0" presId="urn:microsoft.com/office/officeart/2005/8/layout/target3"/>
    <dgm:cxn modelId="{1595AE42-A469-4C97-A407-3E5A36771AF6}" type="presParOf" srcId="{EDF77967-4A51-4156-A49E-11047C100D34}" destId="{55F78922-C7BF-4D3B-A9D4-B59D309B7442}" srcOrd="9" destOrd="0" presId="urn:microsoft.com/office/officeart/2005/8/layout/target3"/>
    <dgm:cxn modelId="{BC3E641E-9D97-4071-83EC-273D9E92BEE8}" type="presParOf" srcId="{EDF77967-4A51-4156-A49E-11047C100D34}" destId="{B630C36B-7B85-4567-B87A-4CCECCA85523}" srcOrd="10" destOrd="0" presId="urn:microsoft.com/office/officeart/2005/8/layout/target3"/>
    <dgm:cxn modelId="{34A153BE-A441-4272-BEA1-0B7F7056D4ED}" type="presParOf" srcId="{EDF77967-4A51-4156-A49E-11047C100D34}" destId="{A70EF9F2-0DDC-45D5-BB6D-1019EC846BA2}" srcOrd="11" destOrd="0" presId="urn:microsoft.com/office/officeart/2005/8/layout/target3"/>
    <dgm:cxn modelId="{7060141F-F76B-4F42-B3BE-BF4610ED28A1}" type="presParOf" srcId="{EDF77967-4A51-4156-A49E-11047C100D34}" destId="{623D5721-8105-44FC-9453-A9D0FA6E947D}" srcOrd="12" destOrd="0" presId="urn:microsoft.com/office/officeart/2005/8/layout/target3"/>
    <dgm:cxn modelId="{274D31D1-A249-4C76-8920-60042EF4411F}" type="presParOf" srcId="{EDF77967-4A51-4156-A49E-11047C100D34}" destId="{A35BED58-0BF8-4DD7-A01C-563A66D77AF7}" srcOrd="13" destOrd="0" presId="urn:microsoft.com/office/officeart/2005/8/layout/target3"/>
    <dgm:cxn modelId="{DBB3A816-1773-489F-B9F8-2224D5A252FA}" type="presParOf" srcId="{EDF77967-4A51-4156-A49E-11047C100D34}" destId="{DEFDF730-90B8-423A-ACFE-880C81276025}" srcOrd="14" destOrd="0" presId="urn:microsoft.com/office/officeart/2005/8/layout/target3"/>
    <dgm:cxn modelId="{F532C09F-019E-4CA7-A118-9F1E67529701}" type="presParOf" srcId="{EDF77967-4A51-4156-A49E-11047C100D34}" destId="{8F4FD888-20A7-4A50-9127-18184D183F6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158CE7-BEE5-4DFD-865D-31AF6A916111}" type="doc">
      <dgm:prSet loTypeId="urn:microsoft.com/office/officeart/2005/8/layout/target3" loCatId="list" qsTypeId="urn:microsoft.com/office/officeart/2005/8/quickstyle/simple1" qsCatId="simple" csTypeId="urn:microsoft.com/office/officeart/2005/8/colors/accent2_5" csCatId="accent2" phldr="1"/>
      <dgm:spPr/>
    </dgm:pt>
    <dgm:pt modelId="{9E8E2281-E784-4499-9DA2-D22C4FE124F4}">
      <dgm:prSet phldrT="[Текст]" custT="1"/>
      <dgm:spPr/>
      <dgm:t>
        <a:bodyPr/>
        <a:lstStyle/>
        <a:p>
          <a:pPr marL="88900" indent="0" algn="l"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Локальные акты, поддерживающие реализацию инновационного проекта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3376DC-8490-42CA-9C38-F5104AB704EE}" type="parTrans" cxnId="{5F0AD4CB-0BFE-4BD4-A78A-74B684AD1600}">
      <dgm:prSet/>
      <dgm:spPr/>
      <dgm:t>
        <a:bodyPr/>
        <a:lstStyle/>
        <a:p>
          <a:endParaRPr lang="ru-RU"/>
        </a:p>
      </dgm:t>
    </dgm:pt>
    <dgm:pt modelId="{9C43B7C6-0FE4-4D4F-BB66-1201CE10E939}" type="sibTrans" cxnId="{5F0AD4CB-0BFE-4BD4-A78A-74B684AD1600}">
      <dgm:prSet/>
      <dgm:spPr/>
      <dgm:t>
        <a:bodyPr/>
        <a:lstStyle/>
        <a:p>
          <a:endParaRPr lang="ru-RU"/>
        </a:p>
      </dgm:t>
    </dgm:pt>
    <dgm:pt modelId="{5FABD8EC-1A72-48CC-A6A8-777BF4F7C9E1}">
      <dgm:prSet custT="1"/>
      <dgm:spPr/>
      <dgm:t>
        <a:bodyPr/>
        <a:lstStyle/>
        <a:p>
          <a:pPr marL="88900" indent="0" algn="l"/>
          <a:r>
            <a:rPr lang="ru-RU" sz="1400" dirty="0"/>
            <a:t> </a:t>
          </a: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Концепция обоснования модели воспитательной системы начальной школы - детского сада № 115</a:t>
          </a:r>
        </a:p>
      </dgm:t>
    </dgm:pt>
    <dgm:pt modelId="{A7C861C6-B169-4B77-B73A-52578BB3AF02}" type="parTrans" cxnId="{A2B9C2C8-2193-4268-B2F3-496636930670}">
      <dgm:prSet/>
      <dgm:spPr/>
      <dgm:t>
        <a:bodyPr/>
        <a:lstStyle/>
        <a:p>
          <a:endParaRPr lang="ru-RU"/>
        </a:p>
      </dgm:t>
    </dgm:pt>
    <dgm:pt modelId="{FA5C729F-7D4D-49FA-B99F-5A721C6F4F6B}" type="sibTrans" cxnId="{A2B9C2C8-2193-4268-B2F3-496636930670}">
      <dgm:prSet/>
      <dgm:spPr/>
      <dgm:t>
        <a:bodyPr/>
        <a:lstStyle/>
        <a:p>
          <a:endParaRPr lang="ru-RU"/>
        </a:p>
      </dgm:t>
    </dgm:pt>
    <dgm:pt modelId="{BDAF9E2B-767B-4C0B-AB4A-52CE8CAF824C}">
      <dgm:prSet custT="1"/>
      <dgm:spPr/>
      <dgm:t>
        <a:bodyPr/>
        <a:lstStyle/>
        <a:p>
          <a:pPr marL="88900" indent="0" algn="l"/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Модель воспитательной системы начальной школы - детского сада № 115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7696BFCC-2A09-48FA-B219-C0980D4D0235}" type="parTrans" cxnId="{8A288F3A-B742-4EAC-8B33-0122FC547C0B}">
      <dgm:prSet/>
      <dgm:spPr/>
      <dgm:t>
        <a:bodyPr/>
        <a:lstStyle/>
        <a:p>
          <a:endParaRPr lang="ru-RU"/>
        </a:p>
      </dgm:t>
    </dgm:pt>
    <dgm:pt modelId="{383AE1F3-7AA7-4CEF-91D2-F94A56D33746}" type="sibTrans" cxnId="{8A288F3A-B742-4EAC-8B33-0122FC547C0B}">
      <dgm:prSet/>
      <dgm:spPr/>
      <dgm:t>
        <a:bodyPr/>
        <a:lstStyle/>
        <a:p>
          <a:endParaRPr lang="ru-RU"/>
        </a:p>
      </dgm:t>
    </dgm:pt>
    <dgm:pt modelId="{292F2577-366D-4F57-BCD8-0C1D49AC2176}">
      <dgm:prSet custT="1"/>
      <dgm:spPr/>
      <dgm:t>
        <a:bodyPr/>
        <a:lstStyle/>
        <a:p>
          <a:pPr marL="88900" indent="0" algn="l"/>
          <a:r>
            <a:rPr lang="ru-RU" sz="1400" dirty="0"/>
            <a:t> </a:t>
          </a: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Методики мониторинга по изучению состояния воспитательной системы начальной школы - детского сада № 115</a:t>
          </a:r>
        </a:p>
      </dgm:t>
    </dgm:pt>
    <dgm:pt modelId="{44EAC502-8D93-450B-A5CA-4A4230085385}" type="parTrans" cxnId="{DD968845-7078-4324-88A3-B855FB322119}">
      <dgm:prSet/>
      <dgm:spPr/>
      <dgm:t>
        <a:bodyPr/>
        <a:lstStyle/>
        <a:p>
          <a:endParaRPr lang="ru-RU"/>
        </a:p>
      </dgm:t>
    </dgm:pt>
    <dgm:pt modelId="{586C02AE-3181-496E-971F-B265CFB17A07}" type="sibTrans" cxnId="{DD968845-7078-4324-88A3-B855FB322119}">
      <dgm:prSet/>
      <dgm:spPr/>
      <dgm:t>
        <a:bodyPr/>
        <a:lstStyle/>
        <a:p>
          <a:endParaRPr lang="ru-RU"/>
        </a:p>
      </dgm:t>
    </dgm:pt>
    <dgm:pt modelId="{EDF77967-4A51-4156-A49E-11047C100D34}" type="pres">
      <dgm:prSet presAssocID="{8C158CE7-BEE5-4DFD-865D-31AF6A91611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2125EFD-D67A-420A-8C7E-30E84069FDAF}" type="pres">
      <dgm:prSet presAssocID="{9E8E2281-E784-4499-9DA2-D22C4FE124F4}" presName="circle1" presStyleLbl="node1" presStyleIdx="0" presStyleCnt="4"/>
      <dgm:spPr/>
    </dgm:pt>
    <dgm:pt modelId="{9A2D326A-DD20-4DB6-A106-9D96DC5F61A0}" type="pres">
      <dgm:prSet presAssocID="{9E8E2281-E784-4499-9DA2-D22C4FE124F4}" presName="space" presStyleCnt="0"/>
      <dgm:spPr/>
    </dgm:pt>
    <dgm:pt modelId="{6F82AD6D-AD78-4E6D-9661-6E0A9852FC81}" type="pres">
      <dgm:prSet presAssocID="{9E8E2281-E784-4499-9DA2-D22C4FE124F4}" presName="rect1" presStyleLbl="alignAcc1" presStyleIdx="0" presStyleCnt="4"/>
      <dgm:spPr/>
      <dgm:t>
        <a:bodyPr/>
        <a:lstStyle/>
        <a:p>
          <a:endParaRPr lang="ru-RU"/>
        </a:p>
      </dgm:t>
    </dgm:pt>
    <dgm:pt modelId="{2B12060F-0BE7-487E-B3FD-43690468A353}" type="pres">
      <dgm:prSet presAssocID="{5FABD8EC-1A72-48CC-A6A8-777BF4F7C9E1}" presName="vertSpace2" presStyleLbl="node1" presStyleIdx="0" presStyleCnt="4"/>
      <dgm:spPr/>
    </dgm:pt>
    <dgm:pt modelId="{43A62FC0-29C3-4F74-A7CC-6835C8A2C8D2}" type="pres">
      <dgm:prSet presAssocID="{5FABD8EC-1A72-48CC-A6A8-777BF4F7C9E1}" presName="circle2" presStyleLbl="node1" presStyleIdx="1" presStyleCnt="4"/>
      <dgm:spPr/>
    </dgm:pt>
    <dgm:pt modelId="{CB24E318-1B30-4230-A04A-378E12D0E0AF}" type="pres">
      <dgm:prSet presAssocID="{5FABD8EC-1A72-48CC-A6A8-777BF4F7C9E1}" presName="rect2" presStyleLbl="alignAcc1" presStyleIdx="1" presStyleCnt="4"/>
      <dgm:spPr/>
      <dgm:t>
        <a:bodyPr/>
        <a:lstStyle/>
        <a:p>
          <a:endParaRPr lang="ru-RU"/>
        </a:p>
      </dgm:t>
    </dgm:pt>
    <dgm:pt modelId="{AF930547-29E4-422B-9B88-14C3B8725002}" type="pres">
      <dgm:prSet presAssocID="{BDAF9E2B-767B-4C0B-AB4A-52CE8CAF824C}" presName="vertSpace3" presStyleLbl="node1" presStyleIdx="1" presStyleCnt="4"/>
      <dgm:spPr/>
    </dgm:pt>
    <dgm:pt modelId="{3A7486C6-C196-4606-85A5-D1053DA0FBD6}" type="pres">
      <dgm:prSet presAssocID="{BDAF9E2B-767B-4C0B-AB4A-52CE8CAF824C}" presName="circle3" presStyleLbl="node1" presStyleIdx="2" presStyleCnt="4"/>
      <dgm:spPr/>
    </dgm:pt>
    <dgm:pt modelId="{E6ADD44B-CB51-4810-B981-87D33874916D}" type="pres">
      <dgm:prSet presAssocID="{BDAF9E2B-767B-4C0B-AB4A-52CE8CAF824C}" presName="rect3" presStyleLbl="alignAcc1" presStyleIdx="2" presStyleCnt="4"/>
      <dgm:spPr/>
      <dgm:t>
        <a:bodyPr/>
        <a:lstStyle/>
        <a:p>
          <a:endParaRPr lang="ru-RU"/>
        </a:p>
      </dgm:t>
    </dgm:pt>
    <dgm:pt modelId="{38CD21DA-D85F-42CA-BEDC-38EA58FA987A}" type="pres">
      <dgm:prSet presAssocID="{292F2577-366D-4F57-BCD8-0C1D49AC2176}" presName="vertSpace4" presStyleLbl="node1" presStyleIdx="2" presStyleCnt="4"/>
      <dgm:spPr/>
    </dgm:pt>
    <dgm:pt modelId="{2FDA3D64-A8FB-478F-A649-6085DB0AD083}" type="pres">
      <dgm:prSet presAssocID="{292F2577-366D-4F57-BCD8-0C1D49AC2176}" presName="circle4" presStyleLbl="node1" presStyleIdx="3" presStyleCnt="4"/>
      <dgm:spPr/>
    </dgm:pt>
    <dgm:pt modelId="{7B3817C8-DEBF-43A0-865F-F92FE6E82E35}" type="pres">
      <dgm:prSet presAssocID="{292F2577-366D-4F57-BCD8-0C1D49AC2176}" presName="rect4" presStyleLbl="alignAcc1" presStyleIdx="3" presStyleCnt="4"/>
      <dgm:spPr/>
      <dgm:t>
        <a:bodyPr/>
        <a:lstStyle/>
        <a:p>
          <a:endParaRPr lang="ru-RU"/>
        </a:p>
      </dgm:t>
    </dgm:pt>
    <dgm:pt modelId="{07A40225-1B2B-415F-B081-7C33527CA51F}" type="pres">
      <dgm:prSet presAssocID="{9E8E2281-E784-4499-9DA2-D22C4FE124F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DCF48-69CB-4227-B9F2-F7E5AEFDB62E}" type="pres">
      <dgm:prSet presAssocID="{5FABD8EC-1A72-48CC-A6A8-777BF4F7C9E1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DFE1B-7EDC-4ABF-BFC7-BF71A480D21B}" type="pres">
      <dgm:prSet presAssocID="{BDAF9E2B-767B-4C0B-AB4A-52CE8CAF824C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467EEB-6713-4585-B0BC-6E639AB12538}" type="pres">
      <dgm:prSet presAssocID="{292F2577-366D-4F57-BCD8-0C1D49AC217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AC617-0442-43BA-9C07-F93A6BAF96B8}" type="presOf" srcId="{292F2577-366D-4F57-BCD8-0C1D49AC2176}" destId="{B9467EEB-6713-4585-B0BC-6E639AB12538}" srcOrd="1" destOrd="0" presId="urn:microsoft.com/office/officeart/2005/8/layout/target3"/>
    <dgm:cxn modelId="{5F0AD4CB-0BFE-4BD4-A78A-74B684AD1600}" srcId="{8C158CE7-BEE5-4DFD-865D-31AF6A916111}" destId="{9E8E2281-E784-4499-9DA2-D22C4FE124F4}" srcOrd="0" destOrd="0" parTransId="{233376DC-8490-42CA-9C38-F5104AB704EE}" sibTransId="{9C43B7C6-0FE4-4D4F-BB66-1201CE10E939}"/>
    <dgm:cxn modelId="{DD968845-7078-4324-88A3-B855FB322119}" srcId="{8C158CE7-BEE5-4DFD-865D-31AF6A916111}" destId="{292F2577-366D-4F57-BCD8-0C1D49AC2176}" srcOrd="3" destOrd="0" parTransId="{44EAC502-8D93-450B-A5CA-4A4230085385}" sibTransId="{586C02AE-3181-496E-971F-B265CFB17A07}"/>
    <dgm:cxn modelId="{024D0DD6-1C74-4205-AB67-07DAB013BD58}" type="presOf" srcId="{292F2577-366D-4F57-BCD8-0C1D49AC2176}" destId="{7B3817C8-DEBF-43A0-865F-F92FE6E82E35}" srcOrd="0" destOrd="0" presId="urn:microsoft.com/office/officeart/2005/8/layout/target3"/>
    <dgm:cxn modelId="{3A6BC100-330B-4683-BCDF-8CB03801A8CB}" type="presOf" srcId="{9E8E2281-E784-4499-9DA2-D22C4FE124F4}" destId="{6F82AD6D-AD78-4E6D-9661-6E0A9852FC81}" srcOrd="0" destOrd="0" presId="urn:microsoft.com/office/officeart/2005/8/layout/target3"/>
    <dgm:cxn modelId="{04F97269-1680-46FC-B12C-DD6467F3B914}" type="presOf" srcId="{5FABD8EC-1A72-48CC-A6A8-777BF4F7C9E1}" destId="{CB24E318-1B30-4230-A04A-378E12D0E0AF}" srcOrd="0" destOrd="0" presId="urn:microsoft.com/office/officeart/2005/8/layout/target3"/>
    <dgm:cxn modelId="{F4B7B48F-3240-4A48-A4B0-E8DD67EF2C71}" type="presOf" srcId="{5FABD8EC-1A72-48CC-A6A8-777BF4F7C9E1}" destId="{778DCF48-69CB-4227-B9F2-F7E5AEFDB62E}" srcOrd="1" destOrd="0" presId="urn:microsoft.com/office/officeart/2005/8/layout/target3"/>
    <dgm:cxn modelId="{A2B9C2C8-2193-4268-B2F3-496636930670}" srcId="{8C158CE7-BEE5-4DFD-865D-31AF6A916111}" destId="{5FABD8EC-1A72-48CC-A6A8-777BF4F7C9E1}" srcOrd="1" destOrd="0" parTransId="{A7C861C6-B169-4B77-B73A-52578BB3AF02}" sibTransId="{FA5C729F-7D4D-49FA-B99F-5A721C6F4F6B}"/>
    <dgm:cxn modelId="{8A288F3A-B742-4EAC-8B33-0122FC547C0B}" srcId="{8C158CE7-BEE5-4DFD-865D-31AF6A916111}" destId="{BDAF9E2B-767B-4C0B-AB4A-52CE8CAF824C}" srcOrd="2" destOrd="0" parTransId="{7696BFCC-2A09-48FA-B219-C0980D4D0235}" sibTransId="{383AE1F3-7AA7-4CEF-91D2-F94A56D33746}"/>
    <dgm:cxn modelId="{BF3D3028-755C-4378-A081-B6F920330A04}" type="presOf" srcId="{8C158CE7-BEE5-4DFD-865D-31AF6A916111}" destId="{EDF77967-4A51-4156-A49E-11047C100D34}" srcOrd="0" destOrd="0" presId="urn:microsoft.com/office/officeart/2005/8/layout/target3"/>
    <dgm:cxn modelId="{F3C52FD3-315D-4670-9CFD-3AD6B6429CE2}" type="presOf" srcId="{BDAF9E2B-767B-4C0B-AB4A-52CE8CAF824C}" destId="{257DFE1B-7EDC-4ABF-BFC7-BF71A480D21B}" srcOrd="1" destOrd="0" presId="urn:microsoft.com/office/officeart/2005/8/layout/target3"/>
    <dgm:cxn modelId="{72CCF7C6-EC1C-434A-A050-5C60AC6CB7D7}" type="presOf" srcId="{BDAF9E2B-767B-4C0B-AB4A-52CE8CAF824C}" destId="{E6ADD44B-CB51-4810-B981-87D33874916D}" srcOrd="0" destOrd="0" presId="urn:microsoft.com/office/officeart/2005/8/layout/target3"/>
    <dgm:cxn modelId="{C7C4D921-0BC0-4184-AA0F-1B41B879E463}" type="presOf" srcId="{9E8E2281-E784-4499-9DA2-D22C4FE124F4}" destId="{07A40225-1B2B-415F-B081-7C33527CA51F}" srcOrd="1" destOrd="0" presId="urn:microsoft.com/office/officeart/2005/8/layout/target3"/>
    <dgm:cxn modelId="{E12CFAEA-DAF1-4021-BB96-22EDFDB0A3F2}" type="presParOf" srcId="{EDF77967-4A51-4156-A49E-11047C100D34}" destId="{C2125EFD-D67A-420A-8C7E-30E84069FDAF}" srcOrd="0" destOrd="0" presId="urn:microsoft.com/office/officeart/2005/8/layout/target3"/>
    <dgm:cxn modelId="{1FC7B6FD-6DC5-4BC7-8E4F-BC0283AAD0A6}" type="presParOf" srcId="{EDF77967-4A51-4156-A49E-11047C100D34}" destId="{9A2D326A-DD20-4DB6-A106-9D96DC5F61A0}" srcOrd="1" destOrd="0" presId="urn:microsoft.com/office/officeart/2005/8/layout/target3"/>
    <dgm:cxn modelId="{F0F6B5B8-A07B-4DFD-BCFE-F305AD6880E9}" type="presParOf" srcId="{EDF77967-4A51-4156-A49E-11047C100D34}" destId="{6F82AD6D-AD78-4E6D-9661-6E0A9852FC81}" srcOrd="2" destOrd="0" presId="urn:microsoft.com/office/officeart/2005/8/layout/target3"/>
    <dgm:cxn modelId="{9ACA6C27-ACCF-482B-89E5-91D2C5933921}" type="presParOf" srcId="{EDF77967-4A51-4156-A49E-11047C100D34}" destId="{2B12060F-0BE7-487E-B3FD-43690468A353}" srcOrd="3" destOrd="0" presId="urn:microsoft.com/office/officeart/2005/8/layout/target3"/>
    <dgm:cxn modelId="{FEE6E1CB-C8E5-437F-99A0-5DE5117A369A}" type="presParOf" srcId="{EDF77967-4A51-4156-A49E-11047C100D34}" destId="{43A62FC0-29C3-4F74-A7CC-6835C8A2C8D2}" srcOrd="4" destOrd="0" presId="urn:microsoft.com/office/officeart/2005/8/layout/target3"/>
    <dgm:cxn modelId="{34020087-436A-4725-856B-3E3CA9CB55F4}" type="presParOf" srcId="{EDF77967-4A51-4156-A49E-11047C100D34}" destId="{CB24E318-1B30-4230-A04A-378E12D0E0AF}" srcOrd="5" destOrd="0" presId="urn:microsoft.com/office/officeart/2005/8/layout/target3"/>
    <dgm:cxn modelId="{A60C92C1-C1DB-4D24-900B-35B46030A1FB}" type="presParOf" srcId="{EDF77967-4A51-4156-A49E-11047C100D34}" destId="{AF930547-29E4-422B-9B88-14C3B8725002}" srcOrd="6" destOrd="0" presId="urn:microsoft.com/office/officeart/2005/8/layout/target3"/>
    <dgm:cxn modelId="{862F807F-33E3-44AF-8DBE-A604366B1AC0}" type="presParOf" srcId="{EDF77967-4A51-4156-A49E-11047C100D34}" destId="{3A7486C6-C196-4606-85A5-D1053DA0FBD6}" srcOrd="7" destOrd="0" presId="urn:microsoft.com/office/officeart/2005/8/layout/target3"/>
    <dgm:cxn modelId="{62F38751-3090-4DC2-881E-CD063BDED722}" type="presParOf" srcId="{EDF77967-4A51-4156-A49E-11047C100D34}" destId="{E6ADD44B-CB51-4810-B981-87D33874916D}" srcOrd="8" destOrd="0" presId="urn:microsoft.com/office/officeart/2005/8/layout/target3"/>
    <dgm:cxn modelId="{C39AF330-2BBA-4982-9975-1BB796A1AF1A}" type="presParOf" srcId="{EDF77967-4A51-4156-A49E-11047C100D34}" destId="{38CD21DA-D85F-42CA-BEDC-38EA58FA987A}" srcOrd="9" destOrd="0" presId="urn:microsoft.com/office/officeart/2005/8/layout/target3"/>
    <dgm:cxn modelId="{B391295A-3CF2-4BF0-9D30-E038A8A68B54}" type="presParOf" srcId="{EDF77967-4A51-4156-A49E-11047C100D34}" destId="{2FDA3D64-A8FB-478F-A649-6085DB0AD083}" srcOrd="10" destOrd="0" presId="urn:microsoft.com/office/officeart/2005/8/layout/target3"/>
    <dgm:cxn modelId="{E46C565B-CDFD-4FDB-BD0E-756B18E1DEE6}" type="presParOf" srcId="{EDF77967-4A51-4156-A49E-11047C100D34}" destId="{7B3817C8-DEBF-43A0-865F-F92FE6E82E35}" srcOrd="11" destOrd="0" presId="urn:microsoft.com/office/officeart/2005/8/layout/target3"/>
    <dgm:cxn modelId="{806C1D72-049D-46F4-BACA-8B285AA1A440}" type="presParOf" srcId="{EDF77967-4A51-4156-A49E-11047C100D34}" destId="{07A40225-1B2B-415F-B081-7C33527CA51F}" srcOrd="12" destOrd="0" presId="urn:microsoft.com/office/officeart/2005/8/layout/target3"/>
    <dgm:cxn modelId="{925265FA-25C5-43F9-9539-9151FAB75997}" type="presParOf" srcId="{EDF77967-4A51-4156-A49E-11047C100D34}" destId="{778DCF48-69CB-4227-B9F2-F7E5AEFDB62E}" srcOrd="13" destOrd="0" presId="urn:microsoft.com/office/officeart/2005/8/layout/target3"/>
    <dgm:cxn modelId="{1D975E03-DEBE-4702-B930-F24431225954}" type="presParOf" srcId="{EDF77967-4A51-4156-A49E-11047C100D34}" destId="{257DFE1B-7EDC-4ABF-BFC7-BF71A480D21B}" srcOrd="14" destOrd="0" presId="urn:microsoft.com/office/officeart/2005/8/layout/target3"/>
    <dgm:cxn modelId="{FC5DFD76-418A-4F6F-B01C-BB397FCDC452}" type="presParOf" srcId="{EDF77967-4A51-4156-A49E-11047C100D34}" destId="{B9467EEB-6713-4585-B0BC-6E639AB1253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15A66-F60E-46D3-90F9-4BB6675EBF74}">
      <dsp:nvSpPr>
        <dsp:cNvPr id="0" name=""/>
        <dsp:cNvSpPr/>
      </dsp:nvSpPr>
      <dsp:spPr>
        <a:xfrm>
          <a:off x="2548357" y="0"/>
          <a:ext cx="6092602" cy="40324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>
              <a:solidFill>
                <a:schemeClr val="accent2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разработка модели воспитательной системы начальной школы - детского сада №115</a:t>
          </a:r>
          <a:r>
            <a:rPr lang="ru-RU" sz="2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ru-RU" sz="2600" b="1" kern="1200" dirty="0">
              <a:solidFill>
                <a:schemeClr val="accent2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на основе анализа образовательной ситуации на индивидуальном, групповом и институциональном уровнях</a:t>
          </a:r>
        </a:p>
      </dsp:txBody>
      <dsp:txXfrm>
        <a:off x="2548357" y="504056"/>
        <a:ext cx="4580434" cy="3024336"/>
      </dsp:txXfrm>
    </dsp:sp>
    <dsp:sp modelId="{68105C60-79AF-4A66-ADBD-12F726FE6409}">
      <dsp:nvSpPr>
        <dsp:cNvPr id="0" name=""/>
        <dsp:cNvSpPr/>
      </dsp:nvSpPr>
      <dsp:spPr>
        <a:xfrm>
          <a:off x="0" y="0"/>
          <a:ext cx="2548357" cy="40324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0" kern="1200" baseline="0" dirty="0">
              <a:solidFill>
                <a:schemeClr val="bg1"/>
              </a:solidFill>
            </a:rPr>
            <a:t>Цель</a:t>
          </a:r>
        </a:p>
      </dsp:txBody>
      <dsp:txXfrm>
        <a:off x="124401" y="124401"/>
        <a:ext cx="2299555" cy="3783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3C6BA-C8FE-4B1C-948E-D431404D1779}">
      <dsp:nvSpPr>
        <dsp:cNvPr id="0" name=""/>
        <dsp:cNvSpPr/>
      </dsp:nvSpPr>
      <dsp:spPr>
        <a:xfrm rot="5400000">
          <a:off x="-189730" y="347519"/>
          <a:ext cx="1264869" cy="88540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-5400000">
        <a:off x="1" y="600492"/>
        <a:ext cx="885408" cy="379461"/>
      </dsp:txXfrm>
    </dsp:sp>
    <dsp:sp modelId="{C5323524-0919-4A0F-B13D-7A71AB6EFF76}">
      <dsp:nvSpPr>
        <dsp:cNvPr id="0" name=""/>
        <dsp:cNvSpPr/>
      </dsp:nvSpPr>
      <dsp:spPr>
        <a:xfrm rot="5400000">
          <a:off x="4226558" y="-3327522"/>
          <a:ext cx="1110490" cy="77927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Выявить и охарактеризовать специфику воспитательной системы начальной школы - детского сада</a:t>
          </a:r>
        </a:p>
      </dsp:txBody>
      <dsp:txXfrm rot="-5400000">
        <a:off x="885409" y="67837"/>
        <a:ext cx="7738579" cy="1002070"/>
      </dsp:txXfrm>
    </dsp:sp>
    <dsp:sp modelId="{FD68EDB7-DC95-4E39-B4AD-36167643E04B}">
      <dsp:nvSpPr>
        <dsp:cNvPr id="0" name=""/>
        <dsp:cNvSpPr/>
      </dsp:nvSpPr>
      <dsp:spPr>
        <a:xfrm rot="5400000">
          <a:off x="-189730" y="1589611"/>
          <a:ext cx="1264869" cy="88540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1842584"/>
        <a:ext cx="885408" cy="379461"/>
      </dsp:txXfrm>
    </dsp:sp>
    <dsp:sp modelId="{98F31E16-C7FC-45F4-88F7-26C58CFE1E99}">
      <dsp:nvSpPr>
        <dsp:cNvPr id="0" name=""/>
        <dsp:cNvSpPr/>
      </dsp:nvSpPr>
      <dsp:spPr>
        <a:xfrm rot="5400000">
          <a:off x="4265327" y="-2085430"/>
          <a:ext cx="1032951" cy="77927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Обосновать основные концептуальные положения модели воспитательной системы начальной школы - детского сада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885409" y="1344913"/>
        <a:ext cx="7742364" cy="932101"/>
      </dsp:txXfrm>
    </dsp:sp>
    <dsp:sp modelId="{5A8CAB30-25D8-4937-8D13-B02A1A4059A8}">
      <dsp:nvSpPr>
        <dsp:cNvPr id="0" name=""/>
        <dsp:cNvSpPr/>
      </dsp:nvSpPr>
      <dsp:spPr>
        <a:xfrm rot="5400000">
          <a:off x="-189730" y="2789912"/>
          <a:ext cx="1264869" cy="88540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3042885"/>
        <a:ext cx="885408" cy="379461"/>
      </dsp:txXfrm>
    </dsp:sp>
    <dsp:sp modelId="{FC7F0EA5-D63C-4404-AF67-5C3A13C1C0E5}">
      <dsp:nvSpPr>
        <dsp:cNvPr id="0" name=""/>
        <dsp:cNvSpPr/>
      </dsp:nvSpPr>
      <dsp:spPr>
        <a:xfrm rot="5400000">
          <a:off x="4307118" y="-885129"/>
          <a:ext cx="949370" cy="77927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Разработать статическую и процессуальную модели воспитательной системы начальной школы - детского сада 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885409" y="2582924"/>
        <a:ext cx="7746445" cy="856682"/>
      </dsp:txXfrm>
    </dsp:sp>
    <dsp:sp modelId="{34FF7895-32CB-4A57-8A47-80BAE377AC1D}">
      <dsp:nvSpPr>
        <dsp:cNvPr id="0" name=""/>
        <dsp:cNvSpPr/>
      </dsp:nvSpPr>
      <dsp:spPr>
        <a:xfrm rot="5400000">
          <a:off x="-189730" y="4197646"/>
          <a:ext cx="1264869" cy="88540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4450619"/>
        <a:ext cx="885408" cy="379461"/>
      </dsp:txXfrm>
    </dsp:sp>
    <dsp:sp modelId="{C0364097-B0AF-40E6-BD66-F1EE25B7B002}">
      <dsp:nvSpPr>
        <dsp:cNvPr id="0" name=""/>
        <dsp:cNvSpPr/>
      </dsp:nvSpPr>
      <dsp:spPr>
        <a:xfrm rot="5400000">
          <a:off x="4099685" y="522603"/>
          <a:ext cx="1364235" cy="77927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Обосновать пути, средства и педагогические условия успешного функционирования воспитательной системы начальной школы - детского сада как среды для развития личности обучающихся, а в дальнейшей работе апробировать их на практике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885408" y="3803476"/>
        <a:ext cx="7726193" cy="1231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3C6BA-C8FE-4B1C-948E-D431404D1779}">
      <dsp:nvSpPr>
        <dsp:cNvPr id="0" name=""/>
        <dsp:cNvSpPr/>
      </dsp:nvSpPr>
      <dsp:spPr>
        <a:xfrm rot="5400000">
          <a:off x="-156220" y="280962"/>
          <a:ext cx="1041466" cy="72902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0" y="489255"/>
        <a:ext cx="729026" cy="312440"/>
      </dsp:txXfrm>
    </dsp:sp>
    <dsp:sp modelId="{C5323524-0919-4A0F-B13D-7A71AB6EFF76}">
      <dsp:nvSpPr>
        <dsp:cNvPr id="0" name=""/>
        <dsp:cNvSpPr/>
      </dsp:nvSpPr>
      <dsp:spPr>
        <a:xfrm rot="5400000">
          <a:off x="4229335" y="-3494266"/>
          <a:ext cx="914354" cy="7914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Создать нормативную правовую базу для ведения инновационной деятельности в ОУ</a:t>
          </a:r>
          <a:endParaRPr lang="ru-RU" sz="18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729027" y="50677"/>
        <a:ext cx="7870336" cy="825084"/>
      </dsp:txXfrm>
    </dsp:sp>
    <dsp:sp modelId="{FD68EDB7-DC95-4E39-B4AD-36167643E04B}">
      <dsp:nvSpPr>
        <dsp:cNvPr id="0" name=""/>
        <dsp:cNvSpPr/>
      </dsp:nvSpPr>
      <dsp:spPr>
        <a:xfrm rot="5400000">
          <a:off x="-156220" y="1302228"/>
          <a:ext cx="1041466" cy="72902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0" y="1510521"/>
        <a:ext cx="729026" cy="312440"/>
      </dsp:txXfrm>
    </dsp:sp>
    <dsp:sp modelId="{98F31E16-C7FC-45F4-88F7-26C58CFE1E99}">
      <dsp:nvSpPr>
        <dsp:cNvPr id="0" name=""/>
        <dsp:cNvSpPr/>
      </dsp:nvSpPr>
      <dsp:spPr>
        <a:xfrm rot="5400000">
          <a:off x="4261257" y="-2472999"/>
          <a:ext cx="850510" cy="7914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Познакомить педагогический коллектив с теорией воспитательных систем образовательных учреждений</a:t>
          </a:r>
        </a:p>
      </dsp:txBody>
      <dsp:txXfrm rot="-5400000">
        <a:off x="729027" y="1100749"/>
        <a:ext cx="7873453" cy="767474"/>
      </dsp:txXfrm>
    </dsp:sp>
    <dsp:sp modelId="{5A8CAB30-25D8-4937-8D13-B02A1A4059A8}">
      <dsp:nvSpPr>
        <dsp:cNvPr id="0" name=""/>
        <dsp:cNvSpPr/>
      </dsp:nvSpPr>
      <dsp:spPr>
        <a:xfrm rot="5400000">
          <a:off x="-156220" y="2289085"/>
          <a:ext cx="1041466" cy="72902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0" y="2497378"/>
        <a:ext cx="729026" cy="312440"/>
      </dsp:txXfrm>
    </dsp:sp>
    <dsp:sp modelId="{FC7F0EA5-D63C-4404-AF67-5C3A13C1C0E5}">
      <dsp:nvSpPr>
        <dsp:cNvPr id="0" name=""/>
        <dsp:cNvSpPr/>
      </dsp:nvSpPr>
      <dsp:spPr>
        <a:xfrm rot="5400000">
          <a:off x="4295666" y="-1486142"/>
          <a:ext cx="781691" cy="7914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  <a:tabLst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Обогатить воспитательную среду, которая рассматривается как компонент самой воспитательной системы</a:t>
          </a:r>
          <a:endParaRPr lang="ru-RU" sz="18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29027" y="2118656"/>
        <a:ext cx="7876812" cy="705373"/>
      </dsp:txXfrm>
    </dsp:sp>
    <dsp:sp modelId="{34FF7895-32CB-4A57-8A47-80BAE377AC1D}">
      <dsp:nvSpPr>
        <dsp:cNvPr id="0" name=""/>
        <dsp:cNvSpPr/>
      </dsp:nvSpPr>
      <dsp:spPr>
        <a:xfrm rot="5400000">
          <a:off x="-156220" y="3288656"/>
          <a:ext cx="1041466" cy="72902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0" y="3496949"/>
        <a:ext cx="729026" cy="312440"/>
      </dsp:txXfrm>
    </dsp:sp>
    <dsp:sp modelId="{C0364097-B0AF-40E6-BD66-F1EE25B7B002}">
      <dsp:nvSpPr>
        <dsp:cNvPr id="0" name=""/>
        <dsp:cNvSpPr/>
      </dsp:nvSpPr>
      <dsp:spPr>
        <a:xfrm rot="5400000">
          <a:off x="4282953" y="-486572"/>
          <a:ext cx="807118" cy="7914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Осуществить мониторинг социальных отношений участников образовательной практики методом «</a:t>
          </a:r>
          <a:r>
            <a:rPr lang="ru-RU" sz="2000" b="1" kern="1200" dirty="0" err="1">
              <a:solidFill>
                <a:schemeClr val="accent2">
                  <a:lumMod val="50000"/>
                </a:schemeClr>
              </a:solidFill>
            </a:rPr>
            <a:t>Социомониторинг</a:t>
          </a: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. Сервис»</a:t>
          </a:r>
          <a:endParaRPr lang="ru-RU" sz="18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29027" y="3106754"/>
        <a:ext cx="7875571" cy="728318"/>
      </dsp:txXfrm>
    </dsp:sp>
    <dsp:sp modelId="{BC8D1FDD-A0F5-44FF-9F60-5A3D30BF724F}">
      <dsp:nvSpPr>
        <dsp:cNvPr id="0" name=""/>
        <dsp:cNvSpPr/>
      </dsp:nvSpPr>
      <dsp:spPr>
        <a:xfrm rot="5400000">
          <a:off x="-156220" y="4323685"/>
          <a:ext cx="1041466" cy="72902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0" y="4531978"/>
        <a:ext cx="729026" cy="312440"/>
      </dsp:txXfrm>
    </dsp:sp>
    <dsp:sp modelId="{940A9C34-6CD5-4AB9-8750-9C6DDB5E25B4}">
      <dsp:nvSpPr>
        <dsp:cNvPr id="0" name=""/>
        <dsp:cNvSpPr/>
      </dsp:nvSpPr>
      <dsp:spPr>
        <a:xfrm rot="5400000">
          <a:off x="4247494" y="548456"/>
          <a:ext cx="878035" cy="7914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Обеспечить родителей информацией о результатах по реализации проекта в ОУ</a:t>
          </a:r>
          <a:endParaRPr lang="ru-RU" sz="18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29026" y="4109786"/>
        <a:ext cx="7872109" cy="7923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C52C0-355A-4551-9EC0-299E9BEE33A2}">
      <dsp:nvSpPr>
        <dsp:cNvPr id="0" name=""/>
        <dsp:cNvSpPr/>
      </dsp:nvSpPr>
      <dsp:spPr>
        <a:xfrm>
          <a:off x="0" y="0"/>
          <a:ext cx="6708985" cy="891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 </a:t>
          </a:r>
          <a:r>
            <a:rPr lang="ru-RU" sz="1800" b="1" kern="1200" dirty="0">
              <a:solidFill>
                <a:schemeClr val="accent2">
                  <a:lumMod val="50000"/>
                </a:schemeClr>
              </a:solidFill>
            </a:rPr>
            <a:t>1. Деятельность Сетевого проектно-методического Совета по сопровождению проекта и отслеживание результатов деятельности в режиме мониторинга</a:t>
          </a:r>
        </a:p>
      </dsp:txBody>
      <dsp:txXfrm>
        <a:off x="26121" y="26121"/>
        <a:ext cx="5642296" cy="839579"/>
      </dsp:txXfrm>
    </dsp:sp>
    <dsp:sp modelId="{7BEABC01-A8C0-4813-A5F3-486CB71F3703}">
      <dsp:nvSpPr>
        <dsp:cNvPr id="0" name=""/>
        <dsp:cNvSpPr/>
      </dsp:nvSpPr>
      <dsp:spPr>
        <a:xfrm>
          <a:off x="500995" y="1015685"/>
          <a:ext cx="6708985" cy="891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</a:rPr>
            <a:t>2. Работа инициативной группы начальной школы - детского сада № 115 на принципах кооперирования и совместного проектирования</a:t>
          </a:r>
        </a:p>
      </dsp:txBody>
      <dsp:txXfrm>
        <a:off x="527116" y="1041806"/>
        <a:ext cx="5576063" cy="839579"/>
      </dsp:txXfrm>
    </dsp:sp>
    <dsp:sp modelId="{73F31800-5A81-4CC7-BE2F-F0B507A0F1BA}">
      <dsp:nvSpPr>
        <dsp:cNvPr id="0" name=""/>
        <dsp:cNvSpPr/>
      </dsp:nvSpPr>
      <dsp:spPr>
        <a:xfrm>
          <a:off x="1001991" y="2031370"/>
          <a:ext cx="6708985" cy="891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8890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</a:rPr>
            <a:t>3. Включение мероприятий календарного плана проекта в план работы ОУ на учебный год, циклограмму деятельности руководителя проекта</a:t>
          </a:r>
        </a:p>
      </dsp:txBody>
      <dsp:txXfrm>
        <a:off x="1028112" y="2057491"/>
        <a:ext cx="5576063" cy="839579"/>
      </dsp:txXfrm>
    </dsp:sp>
    <dsp:sp modelId="{0E6B3F91-6071-4599-970C-6D70C4473994}">
      <dsp:nvSpPr>
        <dsp:cNvPr id="0" name=""/>
        <dsp:cNvSpPr/>
      </dsp:nvSpPr>
      <dsp:spPr>
        <a:xfrm>
          <a:off x="1502986" y="3047055"/>
          <a:ext cx="6708985" cy="891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8890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</a:rPr>
            <a:t>4. Механизмы поддержки мотивации авторов проекта и инициативной группы к инновационному развитию</a:t>
          </a:r>
        </a:p>
      </dsp:txBody>
      <dsp:txXfrm>
        <a:off x="1529107" y="3073176"/>
        <a:ext cx="5576063" cy="839579"/>
      </dsp:txXfrm>
    </dsp:sp>
    <dsp:sp modelId="{490127EF-6FE3-4368-A9EA-4721D4DE686B}">
      <dsp:nvSpPr>
        <dsp:cNvPr id="0" name=""/>
        <dsp:cNvSpPr/>
      </dsp:nvSpPr>
      <dsp:spPr>
        <a:xfrm>
          <a:off x="2003982" y="4062740"/>
          <a:ext cx="6708985" cy="891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8890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</a:rPr>
            <a:t>5. Информирование родительской и педагогической общественности о результатах на открытых мероприятиях, в публичном отчете</a:t>
          </a:r>
        </a:p>
      </dsp:txBody>
      <dsp:txXfrm>
        <a:off x="2030103" y="4088861"/>
        <a:ext cx="5576063" cy="839579"/>
      </dsp:txXfrm>
    </dsp:sp>
    <dsp:sp modelId="{B25183C9-F38E-4F97-9B04-8E91D527F6D5}">
      <dsp:nvSpPr>
        <dsp:cNvPr id="0" name=""/>
        <dsp:cNvSpPr/>
      </dsp:nvSpPr>
      <dsp:spPr>
        <a:xfrm>
          <a:off x="6129301" y="651524"/>
          <a:ext cx="579683" cy="57968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259730" y="651524"/>
        <a:ext cx="318825" cy="436211"/>
      </dsp:txXfrm>
    </dsp:sp>
    <dsp:sp modelId="{6810545D-E2D3-4877-AF6B-7C1EED25089A}">
      <dsp:nvSpPr>
        <dsp:cNvPr id="0" name=""/>
        <dsp:cNvSpPr/>
      </dsp:nvSpPr>
      <dsp:spPr>
        <a:xfrm>
          <a:off x="6630297" y="1667210"/>
          <a:ext cx="579683" cy="57968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760726" y="1667210"/>
        <a:ext cx="318825" cy="436211"/>
      </dsp:txXfrm>
    </dsp:sp>
    <dsp:sp modelId="{75A42DF4-5780-440D-BB0F-893D081EBC5B}">
      <dsp:nvSpPr>
        <dsp:cNvPr id="0" name=""/>
        <dsp:cNvSpPr/>
      </dsp:nvSpPr>
      <dsp:spPr>
        <a:xfrm>
          <a:off x="7131292" y="2668031"/>
          <a:ext cx="579683" cy="57968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261721" y="2668031"/>
        <a:ext cx="318825" cy="436211"/>
      </dsp:txXfrm>
    </dsp:sp>
    <dsp:sp modelId="{1E034830-263C-415C-81E1-31981FD26F43}">
      <dsp:nvSpPr>
        <dsp:cNvPr id="0" name=""/>
        <dsp:cNvSpPr/>
      </dsp:nvSpPr>
      <dsp:spPr>
        <a:xfrm>
          <a:off x="7632288" y="3693625"/>
          <a:ext cx="579683" cy="57968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762717" y="3693625"/>
        <a:ext cx="318825" cy="4362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499AC-B48A-4B8F-AAEA-A58896EEE6E6}">
      <dsp:nvSpPr>
        <dsp:cNvPr id="0" name=""/>
        <dsp:cNvSpPr/>
      </dsp:nvSpPr>
      <dsp:spPr>
        <a:xfrm>
          <a:off x="76606" y="247593"/>
          <a:ext cx="5215535" cy="53970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71543-34E2-4426-AA21-DB3286AEC31D}">
      <dsp:nvSpPr>
        <dsp:cNvPr id="0" name=""/>
        <dsp:cNvSpPr/>
      </dsp:nvSpPr>
      <dsp:spPr>
        <a:xfrm>
          <a:off x="2642767" y="156318"/>
          <a:ext cx="6174382" cy="52923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обогащенная воспитательная среда в дошкольных группах  и классах с учетом гендерной принадлежности детей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2767" y="156318"/>
        <a:ext cx="6174382" cy="1124619"/>
      </dsp:txXfrm>
    </dsp:sp>
    <dsp:sp modelId="{E46E389F-CE13-4A30-890C-C15EC9B2E200}">
      <dsp:nvSpPr>
        <dsp:cNvPr id="0" name=""/>
        <dsp:cNvSpPr/>
      </dsp:nvSpPr>
      <dsp:spPr>
        <a:xfrm>
          <a:off x="694617" y="1202778"/>
          <a:ext cx="3903091" cy="390309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6D447-B53A-4506-A72F-B6DBFD7FE0B9}">
      <dsp:nvSpPr>
        <dsp:cNvPr id="0" name=""/>
        <dsp:cNvSpPr/>
      </dsp:nvSpPr>
      <dsp:spPr>
        <a:xfrm>
          <a:off x="2646163" y="1202778"/>
          <a:ext cx="6174382" cy="39030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модель воспитательной системы начальной школы - детского сада № 115</a:t>
          </a:r>
        </a:p>
      </dsp:txBody>
      <dsp:txXfrm>
        <a:off x="2646163" y="1202778"/>
        <a:ext cx="6174382" cy="1124619"/>
      </dsp:txXfrm>
    </dsp:sp>
    <dsp:sp modelId="{A57A73FF-61A8-4F0D-80C6-5182F0543C9E}">
      <dsp:nvSpPr>
        <dsp:cNvPr id="0" name=""/>
        <dsp:cNvSpPr/>
      </dsp:nvSpPr>
      <dsp:spPr>
        <a:xfrm>
          <a:off x="1389235" y="2327398"/>
          <a:ext cx="2513855" cy="251385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688E9-9BE0-4C38-A0CD-02DFB92F7C8F}">
      <dsp:nvSpPr>
        <dsp:cNvPr id="0" name=""/>
        <dsp:cNvSpPr/>
      </dsp:nvSpPr>
      <dsp:spPr>
        <a:xfrm>
          <a:off x="2646163" y="2327398"/>
          <a:ext cx="6174382" cy="25138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концепция обоснования модели воспитательной системы начальной школы – детского сада № 115</a:t>
          </a:r>
        </a:p>
      </dsp:txBody>
      <dsp:txXfrm>
        <a:off x="2646163" y="2327398"/>
        <a:ext cx="6174382" cy="1124619"/>
      </dsp:txXfrm>
    </dsp:sp>
    <dsp:sp modelId="{B630C36B-7B85-4567-B87A-4CCECCA85523}">
      <dsp:nvSpPr>
        <dsp:cNvPr id="0" name=""/>
        <dsp:cNvSpPr/>
      </dsp:nvSpPr>
      <dsp:spPr>
        <a:xfrm>
          <a:off x="2083853" y="3452018"/>
          <a:ext cx="1124619" cy="112461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EF9F2-0DDC-45D5-BB6D-1019EC846BA2}">
      <dsp:nvSpPr>
        <dsp:cNvPr id="0" name=""/>
        <dsp:cNvSpPr/>
      </dsp:nvSpPr>
      <dsp:spPr>
        <a:xfrm>
          <a:off x="2646163" y="3452018"/>
          <a:ext cx="6174382" cy="11246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анализ развития социальных отношений участников образовательной практики методом «</a:t>
          </a:r>
          <a:r>
            <a:rPr lang="ru-RU" sz="2000" b="1" kern="1200" dirty="0" err="1">
              <a:solidFill>
                <a:schemeClr val="accent2">
                  <a:lumMod val="50000"/>
                </a:schemeClr>
              </a:solidFill>
            </a:rPr>
            <a:t>Социомониторинг</a:t>
          </a: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 Сервис»</a:t>
          </a:r>
        </a:p>
      </dsp:txBody>
      <dsp:txXfrm>
        <a:off x="2646163" y="3452018"/>
        <a:ext cx="6174382" cy="11246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25EFD-D67A-420A-8C7E-30E84069FDAF}">
      <dsp:nvSpPr>
        <dsp:cNvPr id="0" name=""/>
        <dsp:cNvSpPr/>
      </dsp:nvSpPr>
      <dsp:spPr>
        <a:xfrm>
          <a:off x="0" y="78159"/>
          <a:ext cx="5292327" cy="529232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2AD6D-AD78-4E6D-9661-6E0A9852FC81}">
      <dsp:nvSpPr>
        <dsp:cNvPr id="0" name=""/>
        <dsp:cNvSpPr/>
      </dsp:nvSpPr>
      <dsp:spPr>
        <a:xfrm>
          <a:off x="2646163" y="78159"/>
          <a:ext cx="6174382" cy="52923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890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Локальные акты, поддерживающие реализацию инновационного проекта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6163" y="78159"/>
        <a:ext cx="6174382" cy="1124619"/>
      </dsp:txXfrm>
    </dsp:sp>
    <dsp:sp modelId="{43A62FC0-29C3-4F74-A7CC-6835C8A2C8D2}">
      <dsp:nvSpPr>
        <dsp:cNvPr id="0" name=""/>
        <dsp:cNvSpPr/>
      </dsp:nvSpPr>
      <dsp:spPr>
        <a:xfrm>
          <a:off x="694617" y="1202778"/>
          <a:ext cx="3903091" cy="390309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4E318-1B30-4230-A04A-378E12D0E0AF}">
      <dsp:nvSpPr>
        <dsp:cNvPr id="0" name=""/>
        <dsp:cNvSpPr/>
      </dsp:nvSpPr>
      <dsp:spPr>
        <a:xfrm>
          <a:off x="2646163" y="1202778"/>
          <a:ext cx="6174382" cy="39030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8890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 </a:t>
          </a: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Концепция обоснования модели воспитательной системы начальной школы - детского сада № 115</a:t>
          </a:r>
        </a:p>
      </dsp:txBody>
      <dsp:txXfrm>
        <a:off x="2646163" y="1202778"/>
        <a:ext cx="6174382" cy="1124619"/>
      </dsp:txXfrm>
    </dsp:sp>
    <dsp:sp modelId="{3A7486C6-C196-4606-85A5-D1053DA0FBD6}">
      <dsp:nvSpPr>
        <dsp:cNvPr id="0" name=""/>
        <dsp:cNvSpPr/>
      </dsp:nvSpPr>
      <dsp:spPr>
        <a:xfrm>
          <a:off x="1389235" y="2327398"/>
          <a:ext cx="2513855" cy="251385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ADD44B-CB51-4810-B981-87D33874916D}">
      <dsp:nvSpPr>
        <dsp:cNvPr id="0" name=""/>
        <dsp:cNvSpPr/>
      </dsp:nvSpPr>
      <dsp:spPr>
        <a:xfrm>
          <a:off x="2646163" y="2327398"/>
          <a:ext cx="6174382" cy="25138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Модель воспитательной системы начальной школы - детского сада № 115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646163" y="2327398"/>
        <a:ext cx="6174382" cy="1124619"/>
      </dsp:txXfrm>
    </dsp:sp>
    <dsp:sp modelId="{2FDA3D64-A8FB-478F-A649-6085DB0AD083}">
      <dsp:nvSpPr>
        <dsp:cNvPr id="0" name=""/>
        <dsp:cNvSpPr/>
      </dsp:nvSpPr>
      <dsp:spPr>
        <a:xfrm>
          <a:off x="2083853" y="3452018"/>
          <a:ext cx="1124619" cy="112461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817C8-DEBF-43A0-865F-F92FE6E82E35}">
      <dsp:nvSpPr>
        <dsp:cNvPr id="0" name=""/>
        <dsp:cNvSpPr/>
      </dsp:nvSpPr>
      <dsp:spPr>
        <a:xfrm>
          <a:off x="2646163" y="3452018"/>
          <a:ext cx="6174382" cy="11246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8890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 </a:t>
          </a: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Методики мониторинга по изучению состояния воспитательной системы начальной школы - детского сада № 115</a:t>
          </a:r>
        </a:p>
      </dsp:txBody>
      <dsp:txXfrm>
        <a:off x="2646163" y="3452018"/>
        <a:ext cx="6174382" cy="112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2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2">
                <a:lumMod val="40000"/>
                <a:lumOff val="60000"/>
                <a:shade val="100000"/>
                <a:satMod val="1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429684" cy="616817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Разработка модели 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воспитательной системы 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начальной школы - детского сада №115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endParaRPr lang="ru-RU" sz="2800" b="1" dirty="0">
              <a:solidFill>
                <a:schemeClr val="accent2">
                  <a:lumMod val="75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5157192"/>
            <a:ext cx="50040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научный консультант: </a:t>
            </a:r>
            <a:r>
              <a:rPr lang="ru-RU" sz="2200" b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Паладьев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С.Л., кандидат педагогических наук, доцент  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772770"/>
              </p:ext>
            </p:extLst>
          </p:nvPr>
        </p:nvGraphicFramePr>
        <p:xfrm>
          <a:off x="611560" y="476672"/>
          <a:ext cx="741524" cy="1343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orelDRAW" r:id="rId3" imgW="792480" imgH="1438656" progId="CorelDRAW.Graphic.12">
                  <p:embed/>
                </p:oleObj>
              </mc:Choice>
              <mc:Fallback>
                <p:oleObj name="CorelDRAW" r:id="rId3" imgW="792480" imgH="1438656" progId="CorelDRAW.Graphic.12">
                  <p:embed/>
                  <p:pic>
                    <p:nvPicPr>
                      <p:cNvPr id="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76672"/>
                        <a:ext cx="741524" cy="13436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3" cy="10081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Перспективы развития проекта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2019 - 2022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г.г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417638"/>
            <a:ext cx="8496943" cy="51398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Программа реализации концепции и модели воспитательной системы начальной школы - детского сада № 115 на 3 года (2019 - 2022 </a:t>
            </a:r>
            <a:r>
              <a:rPr lang="ru-RU" sz="3200" b="1" smtClean="0">
                <a:solidFill>
                  <a:schemeClr val="accent2">
                    <a:lumMod val="50000"/>
                  </a:schemeClr>
                </a:solidFill>
              </a:rPr>
              <a:t>г.г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.);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Публикации в сборниках научных трудов.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864024"/>
              </p:ext>
            </p:extLst>
          </p:nvPr>
        </p:nvGraphicFramePr>
        <p:xfrm>
          <a:off x="490305" y="139045"/>
          <a:ext cx="663202" cy="120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orelDRAW" r:id="rId3" imgW="792480" imgH="1438656" progId="CorelDRAW.Graphic.12">
                  <p:embed/>
                </p:oleObj>
              </mc:Choice>
              <mc:Fallback>
                <p:oleObj name="CorelDRAW" r:id="rId3" imgW="792480" imgH="1438656" progId="CorelDRAW.Graphic.12">
                  <p:embed/>
                  <p:pic>
                    <p:nvPicPr>
                      <p:cNvPr id="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05" y="139045"/>
                        <a:ext cx="663202" cy="1201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962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72560" cy="114300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Актуальность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1435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ru-RU" sz="11200" b="1" i="1" dirty="0">
                <a:solidFill>
                  <a:schemeClr val="accent2">
                    <a:lumMod val="50000"/>
                  </a:schemeClr>
                </a:solidFill>
              </a:rPr>
              <a:t>1. Приоритет</a:t>
            </a:r>
            <a:r>
              <a:rPr lang="ru-RU" sz="11200" b="1" dirty="0">
                <a:solidFill>
                  <a:schemeClr val="accent2">
                    <a:lumMod val="50000"/>
                  </a:schemeClr>
                </a:solidFill>
              </a:rPr>
              <a:t> государственной политики в РФ в области воспитания и социализации детей.</a:t>
            </a:r>
          </a:p>
          <a:p>
            <a:pPr marL="0" indent="0">
              <a:buNone/>
              <a:defRPr/>
            </a:pPr>
            <a:r>
              <a:rPr lang="ru-RU" sz="11200" b="1" dirty="0">
                <a:solidFill>
                  <a:schemeClr val="accent2">
                    <a:lumMod val="50000"/>
                  </a:schemeClr>
                </a:solidFill>
              </a:rPr>
              <a:t>2. Формирование общественно - государственной системы воспитания детей в нашей стране.</a:t>
            </a:r>
          </a:p>
          <a:p>
            <a:pPr marL="0" indent="0">
              <a:buNone/>
              <a:defRPr/>
            </a:pPr>
            <a:r>
              <a:rPr lang="ru-RU" sz="11200" b="1" dirty="0">
                <a:solidFill>
                  <a:schemeClr val="accent2">
                    <a:lumMod val="50000"/>
                  </a:schemeClr>
                </a:solidFill>
              </a:rPr>
              <a:t>3. Неудовлетворенность педагогов результатами своего труда.</a:t>
            </a:r>
          </a:p>
          <a:p>
            <a:pPr marL="0" indent="0">
              <a:buNone/>
              <a:defRPr/>
            </a:pPr>
            <a:r>
              <a:rPr lang="ru-RU" sz="11200" b="1" dirty="0">
                <a:solidFill>
                  <a:schemeClr val="accent2">
                    <a:lumMod val="50000"/>
                  </a:schemeClr>
                </a:solidFill>
              </a:rPr>
              <a:t>4. В педагогическом коллективе сложились добрые традиции, накоплен положительный опыт работы по воспитанию детей.</a:t>
            </a:r>
          </a:p>
          <a:p>
            <a:pPr marL="0" indent="0">
              <a:buNone/>
              <a:defRPr/>
            </a:pPr>
            <a:r>
              <a:rPr lang="ru-RU" sz="11200" b="1" dirty="0">
                <a:solidFill>
                  <a:schemeClr val="accent2">
                    <a:lumMod val="50000"/>
                  </a:schemeClr>
                </a:solidFill>
              </a:rPr>
              <a:t>5. Идея создания воспитательной системы плодотворна, т.к. только системный подход организации воспитания позволяет результативно решить многие проблемы в области образования.</a:t>
            </a:r>
          </a:p>
          <a:p>
            <a:pPr marL="0" indent="0">
              <a:buNone/>
              <a:defRPr/>
            </a:pP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ru-RU" alt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altLang="ru-RU" sz="2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ru-RU" altLang="ru-RU" sz="7400" b="1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912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2748021"/>
              </p:ext>
            </p:extLst>
          </p:nvPr>
        </p:nvGraphicFramePr>
        <p:xfrm>
          <a:off x="251520" y="1412776"/>
          <a:ext cx="864096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6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112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</a:rPr>
              <a:t>Задачи проекта</a:t>
            </a:r>
            <a:endParaRPr lang="ru-RU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018135"/>
              </p:ext>
            </p:extLst>
          </p:nvPr>
        </p:nvGraphicFramePr>
        <p:xfrm>
          <a:off x="214282" y="1357298"/>
          <a:ext cx="86781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955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112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</a:rPr>
              <a:t>Задачи проекта </a:t>
            </a:r>
            <a:endParaRPr lang="ru-RU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670070"/>
              </p:ext>
            </p:extLst>
          </p:nvPr>
        </p:nvGraphicFramePr>
        <p:xfrm>
          <a:off x="214282" y="1357298"/>
          <a:ext cx="864399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3813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Педагогические механизмы </a:t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реализации проекта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57505622"/>
              </p:ext>
            </p:extLst>
          </p:nvPr>
        </p:nvGraphicFramePr>
        <p:xfrm>
          <a:off x="251520" y="1628800"/>
          <a:ext cx="8712968" cy="495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61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C4EA44C3-0716-4189-B935-0DF69E48C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613923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Ожидаемые Результаты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на 2018 - 2019 уч. год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2A67237-600A-4B0F-9809-B301C13F5B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215950" y="980729"/>
          <a:ext cx="8820546" cy="5448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766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C4EA44C3-0716-4189-B935-0DF69E48C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6139231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Ожидаемые продукты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на 2018 - 2019 уч. год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2A67237-600A-4B0F-9809-B301C13F5B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83485861"/>
              </p:ext>
            </p:extLst>
          </p:nvPr>
        </p:nvGraphicFramePr>
        <p:xfrm>
          <a:off x="215950" y="980729"/>
          <a:ext cx="8820546" cy="5448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241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9592" y="1432729"/>
            <a:ext cx="5040560" cy="496855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9872" y="1951363"/>
            <a:ext cx="38164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Дети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7618" y="3104927"/>
            <a:ext cx="38164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Родители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31664" y="4258491"/>
            <a:ext cx="38164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Педагоги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7618" y="5445844"/>
            <a:ext cx="38164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Сотрудники ОУ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9532" y="329578"/>
            <a:ext cx="8424936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Участники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38372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6F41FD7EE9CD488153963C1063381F" ma:contentTypeVersion="1" ma:contentTypeDescription="Создание документа." ma:contentTypeScope="" ma:versionID="056e494a0df7c9d40fe4e73b1a4cc3e7">
  <xsd:schema xmlns:xsd="http://www.w3.org/2001/XMLSchema" xmlns:xs="http://www.w3.org/2001/XMLSchema" xmlns:p="http://schemas.microsoft.com/office/2006/metadata/properties" xmlns:ns2="a9b6e7fa-0629-4b79-b5e6-c9ecb6672fe1" targetNamespace="http://schemas.microsoft.com/office/2006/metadata/properties" ma:root="true" ma:fieldsID="dd83832c8f6c4037c1ddd4a48c1b99c4" ns2:_="">
    <xsd:import namespace="a9b6e7fa-0629-4b79-b5e6-c9ecb6672fe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e7fa-0629-4b79-b5e6-c9ecb6672f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07BEB7-F127-489F-BFDD-8B5297B94834}">
  <ds:schemaRefs>
    <ds:schemaRef ds:uri="a9b6e7fa-0629-4b79-b5e6-c9ecb6672fe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FB9E8A-F9A9-44C6-A89B-81509B99E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FEB04-3742-4C34-B464-0383EE2BC6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b6e7fa-0629-4b79-b5e6-c9ecb6672f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Words>475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CorelDRAW</vt:lpstr>
      <vt:lpstr> Разработка модели  воспитательной системы  начальной школы - детского сада №115   </vt:lpstr>
      <vt:lpstr>Актуальность проекта</vt:lpstr>
      <vt:lpstr>Презентация PowerPoint</vt:lpstr>
      <vt:lpstr> Задачи проекта</vt:lpstr>
      <vt:lpstr> Задачи проекта </vt:lpstr>
      <vt:lpstr>Педагогические механизмы  реализации проекта</vt:lpstr>
      <vt:lpstr>Ожидаемые Результаты на 2018 - 2019 уч. год</vt:lpstr>
      <vt:lpstr> Ожидаемые продукты на 2018 - 2019 уч. год</vt:lpstr>
      <vt:lpstr>Презентация PowerPoint</vt:lpstr>
      <vt:lpstr>Перспективы развития проекта на 2019 - 2022 г.г.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максимальной практико-ориентированности современных занятий</dc:title>
  <dc:creator>дом</dc:creator>
  <cp:lastModifiedBy>User</cp:lastModifiedBy>
  <cp:revision>151</cp:revision>
  <dcterms:created xsi:type="dcterms:W3CDTF">2016-08-04T19:12:40Z</dcterms:created>
  <dcterms:modified xsi:type="dcterms:W3CDTF">2018-11-27T13:00:51Z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0x010100246F41FD7EE9CD488153963C1063381F</vt:lpwstr>
  </property>
</Properties>
</file>