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9" r:id="rId3"/>
    <p:sldMasterId id="2147483701" r:id="rId4"/>
    <p:sldMasterId id="2147483713" r:id="rId5"/>
  </p:sldMasterIdLst>
  <p:handoutMasterIdLst>
    <p:handoutMasterId r:id="rId47"/>
  </p:handoutMasterIdLst>
  <p:sldIdLst>
    <p:sldId id="256" r:id="rId6"/>
    <p:sldId id="329" r:id="rId7"/>
    <p:sldId id="354" r:id="rId8"/>
    <p:sldId id="358" r:id="rId9"/>
    <p:sldId id="359" r:id="rId10"/>
    <p:sldId id="378" r:id="rId11"/>
    <p:sldId id="281" r:id="rId12"/>
    <p:sldId id="326" r:id="rId13"/>
    <p:sldId id="362" r:id="rId14"/>
    <p:sldId id="327" r:id="rId15"/>
    <p:sldId id="330" r:id="rId16"/>
    <p:sldId id="331" r:id="rId17"/>
    <p:sldId id="333" r:id="rId18"/>
    <p:sldId id="335" r:id="rId19"/>
    <p:sldId id="343" r:id="rId20"/>
    <p:sldId id="334" r:id="rId21"/>
    <p:sldId id="342" r:id="rId22"/>
    <p:sldId id="264" r:id="rId23"/>
    <p:sldId id="266" r:id="rId24"/>
    <p:sldId id="298" r:id="rId25"/>
    <p:sldId id="312" r:id="rId26"/>
    <p:sldId id="313" r:id="rId27"/>
    <p:sldId id="314" r:id="rId28"/>
    <p:sldId id="315" r:id="rId29"/>
    <p:sldId id="364" r:id="rId30"/>
    <p:sldId id="365" r:id="rId31"/>
    <p:sldId id="366" r:id="rId32"/>
    <p:sldId id="367" r:id="rId33"/>
    <p:sldId id="368" r:id="rId34"/>
    <p:sldId id="371" r:id="rId35"/>
    <p:sldId id="374" r:id="rId36"/>
    <p:sldId id="372" r:id="rId37"/>
    <p:sldId id="323" r:id="rId38"/>
    <p:sldId id="324" r:id="rId39"/>
    <p:sldId id="269" r:id="rId40"/>
    <p:sldId id="290" r:id="rId41"/>
    <p:sldId id="294" r:id="rId42"/>
    <p:sldId id="293" r:id="rId43"/>
    <p:sldId id="291" r:id="rId44"/>
    <p:sldId id="289" r:id="rId45"/>
    <p:sldId id="346" r:id="rId46"/>
  </p:sldIdLst>
  <p:sldSz cx="9144000" cy="6858000" type="screen4x3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0" autoAdjust="0"/>
    <p:restoredTop sz="94709" autoAdjust="0"/>
  </p:normalViewPr>
  <p:slideViewPr>
    <p:cSldViewPr>
      <p:cViewPr>
        <p:scale>
          <a:sx n="68" d="100"/>
          <a:sy n="68" d="100"/>
        </p:scale>
        <p:origin x="-312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81EA2-2118-464A-A93E-7DD213F17D7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926852-260E-407A-BE4C-00184B8A703F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Образовательные</a:t>
          </a:r>
        </a:p>
        <a:p>
          <a:r>
            <a:rPr lang="ru-RU" b="1" dirty="0" smtClean="0">
              <a:solidFill>
                <a:srgbClr val="C00000"/>
              </a:solidFill>
            </a:rPr>
            <a:t>области</a:t>
          </a:r>
          <a:endParaRPr lang="ru-RU" b="1" dirty="0">
            <a:solidFill>
              <a:srgbClr val="C00000"/>
            </a:solidFill>
          </a:endParaRPr>
        </a:p>
      </dgm:t>
    </dgm:pt>
    <dgm:pt modelId="{9E8BB1DE-04BA-4493-9E0F-E95FB8C4A023}" type="parTrans" cxnId="{F2850BDB-3232-42F1-99BA-660AFB1CB1DB}">
      <dgm:prSet/>
      <dgm:spPr/>
      <dgm:t>
        <a:bodyPr/>
        <a:lstStyle/>
        <a:p>
          <a:endParaRPr lang="ru-RU"/>
        </a:p>
      </dgm:t>
    </dgm:pt>
    <dgm:pt modelId="{364E5574-F87E-4020-8916-44602241A5C0}" type="sibTrans" cxnId="{F2850BDB-3232-42F1-99BA-660AFB1CB1DB}">
      <dgm:prSet/>
      <dgm:spPr/>
      <dgm:t>
        <a:bodyPr/>
        <a:lstStyle/>
        <a:p>
          <a:endParaRPr lang="ru-RU"/>
        </a:p>
      </dgm:t>
    </dgm:pt>
    <dgm:pt modelId="{A83331F4-0A04-4E89-BBBD-B7BF5BEBC7B6}">
      <dgm:prSet phldrT="[Текст]" phldr="1"/>
      <dgm:spPr/>
      <dgm:t>
        <a:bodyPr/>
        <a:lstStyle/>
        <a:p>
          <a:endParaRPr lang="ru-RU" dirty="0"/>
        </a:p>
      </dgm:t>
    </dgm:pt>
    <dgm:pt modelId="{80092E12-829F-4057-9870-CAC5DBE6D1B5}" type="parTrans" cxnId="{9F7CAAFB-7C51-4A10-A2B6-0D23840CDE1D}">
      <dgm:prSet/>
      <dgm:spPr/>
      <dgm:t>
        <a:bodyPr/>
        <a:lstStyle/>
        <a:p>
          <a:endParaRPr lang="ru-RU"/>
        </a:p>
      </dgm:t>
    </dgm:pt>
    <dgm:pt modelId="{6FD33ED0-17A3-4796-9327-FEAC8C362196}" type="sibTrans" cxnId="{9F7CAAFB-7C51-4A10-A2B6-0D23840CDE1D}">
      <dgm:prSet/>
      <dgm:spPr/>
      <dgm:t>
        <a:bodyPr/>
        <a:lstStyle/>
        <a:p>
          <a:endParaRPr lang="ru-RU"/>
        </a:p>
      </dgm:t>
    </dgm:pt>
    <dgm:pt modelId="{8DC20CE6-BAD0-492E-B147-7CCA093A8A7B}">
      <dgm:prSet phldrT="[Текст]" phldr="1"/>
      <dgm:spPr/>
      <dgm:t>
        <a:bodyPr/>
        <a:lstStyle/>
        <a:p>
          <a:endParaRPr lang="ru-RU" dirty="0"/>
        </a:p>
      </dgm:t>
    </dgm:pt>
    <dgm:pt modelId="{44E0D73E-65F7-4914-94C5-95104DB600A2}" type="parTrans" cxnId="{71CDED19-41A8-47EC-8FBF-AB732D57AB6C}">
      <dgm:prSet/>
      <dgm:spPr/>
      <dgm:t>
        <a:bodyPr/>
        <a:lstStyle/>
        <a:p>
          <a:endParaRPr lang="ru-RU"/>
        </a:p>
      </dgm:t>
    </dgm:pt>
    <dgm:pt modelId="{ACFC6CDB-D9B7-45BA-B328-96EF95307D24}" type="sibTrans" cxnId="{71CDED19-41A8-47EC-8FBF-AB732D57AB6C}">
      <dgm:prSet/>
      <dgm:spPr/>
      <dgm:t>
        <a:bodyPr/>
        <a:lstStyle/>
        <a:p>
          <a:endParaRPr lang="ru-RU"/>
        </a:p>
      </dgm:t>
    </dgm:pt>
    <dgm:pt modelId="{E80152BF-9EC3-4E48-ACF2-10D4CFDC57DB}">
      <dgm:prSet/>
      <dgm:spPr/>
      <dgm:t>
        <a:bodyPr/>
        <a:lstStyle/>
        <a:p>
          <a:endParaRPr lang="ru-RU"/>
        </a:p>
      </dgm:t>
    </dgm:pt>
    <dgm:pt modelId="{B5116B15-618B-4373-8CF7-AA2C61B30021}" type="parTrans" cxnId="{0A64538D-33D7-40C0-86EE-CA2F6811B526}">
      <dgm:prSet/>
      <dgm:spPr/>
      <dgm:t>
        <a:bodyPr/>
        <a:lstStyle/>
        <a:p>
          <a:endParaRPr lang="ru-RU"/>
        </a:p>
      </dgm:t>
    </dgm:pt>
    <dgm:pt modelId="{F3B35B9B-9F23-45F0-BC96-6E2C81A010A5}" type="sibTrans" cxnId="{0A64538D-33D7-40C0-86EE-CA2F6811B526}">
      <dgm:prSet/>
      <dgm:spPr/>
      <dgm:t>
        <a:bodyPr/>
        <a:lstStyle/>
        <a:p>
          <a:endParaRPr lang="ru-RU"/>
        </a:p>
      </dgm:t>
    </dgm:pt>
    <dgm:pt modelId="{D247B45D-961D-4330-8AC1-655030436918}">
      <dgm:prSet/>
      <dgm:spPr/>
      <dgm:t>
        <a:bodyPr/>
        <a:lstStyle/>
        <a:p>
          <a:endParaRPr lang="ru-RU"/>
        </a:p>
      </dgm:t>
    </dgm:pt>
    <dgm:pt modelId="{A726F662-DAB1-4EF4-A65C-BAB7C9DD50C3}" type="parTrans" cxnId="{644146EA-9623-4E67-A54B-179C123A11E5}">
      <dgm:prSet/>
      <dgm:spPr/>
      <dgm:t>
        <a:bodyPr/>
        <a:lstStyle/>
        <a:p>
          <a:endParaRPr lang="ru-RU"/>
        </a:p>
      </dgm:t>
    </dgm:pt>
    <dgm:pt modelId="{B4D75F37-E9E4-4134-807F-812E854DF956}" type="sibTrans" cxnId="{644146EA-9623-4E67-A54B-179C123A11E5}">
      <dgm:prSet/>
      <dgm:spPr/>
      <dgm:t>
        <a:bodyPr/>
        <a:lstStyle/>
        <a:p>
          <a:endParaRPr lang="ru-RU"/>
        </a:p>
      </dgm:t>
    </dgm:pt>
    <dgm:pt modelId="{065F6799-348D-4A2B-A17B-C8AC825AEEAC}">
      <dgm:prSet/>
      <dgm:spPr/>
      <dgm:t>
        <a:bodyPr/>
        <a:lstStyle/>
        <a:p>
          <a:endParaRPr lang="ru-RU"/>
        </a:p>
      </dgm:t>
    </dgm:pt>
    <dgm:pt modelId="{D1E3AB39-E9EE-4ED5-8B7B-D44C51DDCC62}" type="parTrans" cxnId="{12DD378B-D2E3-44AD-864B-D21806B25B7B}">
      <dgm:prSet/>
      <dgm:spPr/>
      <dgm:t>
        <a:bodyPr/>
        <a:lstStyle/>
        <a:p>
          <a:endParaRPr lang="ru-RU"/>
        </a:p>
      </dgm:t>
    </dgm:pt>
    <dgm:pt modelId="{78AF1ECF-7EEC-4850-BFEB-069588C1DAB2}" type="sibTrans" cxnId="{12DD378B-D2E3-44AD-864B-D21806B25B7B}">
      <dgm:prSet/>
      <dgm:spPr/>
      <dgm:t>
        <a:bodyPr/>
        <a:lstStyle/>
        <a:p>
          <a:endParaRPr lang="ru-RU"/>
        </a:p>
      </dgm:t>
    </dgm:pt>
    <dgm:pt modelId="{8E0AAC5B-2B63-4462-84D4-27FFA907B368}" type="pres">
      <dgm:prSet presAssocID="{E9F81EA2-2118-464A-A93E-7DD213F17D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6063F3-16EA-4329-979E-66048EA5414D}" type="pres">
      <dgm:prSet presAssocID="{26926852-260E-407A-BE4C-00184B8A703F}" presName="hierRoot1" presStyleCnt="0"/>
      <dgm:spPr/>
    </dgm:pt>
    <dgm:pt modelId="{F7586B16-F846-46FE-A42A-19E9C34AAD99}" type="pres">
      <dgm:prSet presAssocID="{26926852-260E-407A-BE4C-00184B8A703F}" presName="composite" presStyleCnt="0"/>
      <dgm:spPr/>
    </dgm:pt>
    <dgm:pt modelId="{4091588E-49EA-4427-9686-DEA016EA1E7D}" type="pres">
      <dgm:prSet presAssocID="{26926852-260E-407A-BE4C-00184B8A703F}" presName="background" presStyleLbl="node0" presStyleIdx="0" presStyleCnt="1"/>
      <dgm:spPr/>
    </dgm:pt>
    <dgm:pt modelId="{90793B99-4A98-4F52-B6A9-EA5C909D5AA7}" type="pres">
      <dgm:prSet presAssocID="{26926852-260E-407A-BE4C-00184B8A703F}" presName="text" presStyleLbl="fgAcc0" presStyleIdx="0" presStyleCnt="1" custLinFactNeighborX="488" custLinFactNeighborY="-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1AD33E-05E7-4FF2-9019-17DA02380497}" type="pres">
      <dgm:prSet presAssocID="{26926852-260E-407A-BE4C-00184B8A703F}" presName="hierChild2" presStyleCnt="0"/>
      <dgm:spPr/>
    </dgm:pt>
    <dgm:pt modelId="{D3197BDB-F978-435A-93E2-0E3EBAEBD568}" type="pres">
      <dgm:prSet presAssocID="{80092E12-829F-4057-9870-CAC5DBE6D1B5}" presName="Name10" presStyleLbl="parChTrans1D2" presStyleIdx="0" presStyleCnt="5"/>
      <dgm:spPr/>
      <dgm:t>
        <a:bodyPr/>
        <a:lstStyle/>
        <a:p>
          <a:endParaRPr lang="ru-RU"/>
        </a:p>
      </dgm:t>
    </dgm:pt>
    <dgm:pt modelId="{6C30106B-BBD7-470D-A870-21484ECCE13F}" type="pres">
      <dgm:prSet presAssocID="{A83331F4-0A04-4E89-BBBD-B7BF5BEBC7B6}" presName="hierRoot2" presStyleCnt="0"/>
      <dgm:spPr/>
    </dgm:pt>
    <dgm:pt modelId="{D6A942F3-798A-4668-B39C-6E7E5ACE1F1D}" type="pres">
      <dgm:prSet presAssocID="{A83331F4-0A04-4E89-BBBD-B7BF5BEBC7B6}" presName="composite2" presStyleCnt="0"/>
      <dgm:spPr/>
    </dgm:pt>
    <dgm:pt modelId="{4FE36E1D-2F23-41A1-9F91-93B71171D38B}" type="pres">
      <dgm:prSet presAssocID="{A83331F4-0A04-4E89-BBBD-B7BF5BEBC7B6}" presName="background2" presStyleLbl="node2" presStyleIdx="0" presStyleCnt="5"/>
      <dgm:spPr/>
    </dgm:pt>
    <dgm:pt modelId="{71573622-1FA1-40B7-9765-E27EEC21A89B}" type="pres">
      <dgm:prSet presAssocID="{A83331F4-0A04-4E89-BBBD-B7BF5BEBC7B6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87D21F-085B-4BA9-B9F0-94BB3D874FBA}" type="pres">
      <dgm:prSet presAssocID="{A83331F4-0A04-4E89-BBBD-B7BF5BEBC7B6}" presName="hierChild3" presStyleCnt="0"/>
      <dgm:spPr/>
    </dgm:pt>
    <dgm:pt modelId="{A4929CD6-7619-4A27-8821-6BA4F1B7A4D2}" type="pres">
      <dgm:prSet presAssocID="{44E0D73E-65F7-4914-94C5-95104DB600A2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193B64F-63A4-4202-A96D-8A725DF8D7AC}" type="pres">
      <dgm:prSet presAssocID="{8DC20CE6-BAD0-492E-B147-7CCA093A8A7B}" presName="hierRoot2" presStyleCnt="0"/>
      <dgm:spPr/>
    </dgm:pt>
    <dgm:pt modelId="{6ECFBCB9-B78F-4FC6-B1AE-1839A95EE954}" type="pres">
      <dgm:prSet presAssocID="{8DC20CE6-BAD0-492E-B147-7CCA093A8A7B}" presName="composite2" presStyleCnt="0"/>
      <dgm:spPr/>
    </dgm:pt>
    <dgm:pt modelId="{1E146240-10C5-40AE-B878-2A336D90A86D}" type="pres">
      <dgm:prSet presAssocID="{8DC20CE6-BAD0-492E-B147-7CCA093A8A7B}" presName="background2" presStyleLbl="node2" presStyleIdx="1" presStyleCnt="5"/>
      <dgm:spPr/>
    </dgm:pt>
    <dgm:pt modelId="{CFD9AF49-7089-444C-86EE-DF8C2A05DAE3}" type="pres">
      <dgm:prSet presAssocID="{8DC20CE6-BAD0-492E-B147-7CCA093A8A7B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EFB70-4562-41E0-9256-73922A461CEA}" type="pres">
      <dgm:prSet presAssocID="{8DC20CE6-BAD0-492E-B147-7CCA093A8A7B}" presName="hierChild3" presStyleCnt="0"/>
      <dgm:spPr/>
    </dgm:pt>
    <dgm:pt modelId="{A3ADD804-C892-4847-B452-20E50167D727}" type="pres">
      <dgm:prSet presAssocID="{D1E3AB39-E9EE-4ED5-8B7B-D44C51DDCC6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FA56C2-AF96-45FB-AE62-A14DC65E7BB8}" type="pres">
      <dgm:prSet presAssocID="{065F6799-348D-4A2B-A17B-C8AC825AEEAC}" presName="hierRoot2" presStyleCnt="0"/>
      <dgm:spPr/>
    </dgm:pt>
    <dgm:pt modelId="{B20FCF30-E2E2-4714-AEC0-3FC9594BE621}" type="pres">
      <dgm:prSet presAssocID="{065F6799-348D-4A2B-A17B-C8AC825AEEAC}" presName="composite2" presStyleCnt="0"/>
      <dgm:spPr/>
    </dgm:pt>
    <dgm:pt modelId="{F00CA33C-7238-4EB7-AF50-2B90F0FEF3CC}" type="pres">
      <dgm:prSet presAssocID="{065F6799-348D-4A2B-A17B-C8AC825AEEAC}" presName="background2" presStyleLbl="node2" presStyleIdx="2" presStyleCnt="5"/>
      <dgm:spPr/>
    </dgm:pt>
    <dgm:pt modelId="{B6727D75-49F3-48B4-8EC3-C229D1FEEFC3}" type="pres">
      <dgm:prSet presAssocID="{065F6799-348D-4A2B-A17B-C8AC825AEEAC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2DB9C0-02E0-43A3-9E6A-BF785806B51F}" type="pres">
      <dgm:prSet presAssocID="{065F6799-348D-4A2B-A17B-C8AC825AEEAC}" presName="hierChild3" presStyleCnt="0"/>
      <dgm:spPr/>
    </dgm:pt>
    <dgm:pt modelId="{B55AAFA6-1F1F-46D6-8989-05B1C7339787}" type="pres">
      <dgm:prSet presAssocID="{A726F662-DAB1-4EF4-A65C-BAB7C9DD50C3}" presName="Name10" presStyleLbl="parChTrans1D2" presStyleIdx="3" presStyleCnt="5"/>
      <dgm:spPr/>
      <dgm:t>
        <a:bodyPr/>
        <a:lstStyle/>
        <a:p>
          <a:endParaRPr lang="ru-RU"/>
        </a:p>
      </dgm:t>
    </dgm:pt>
    <dgm:pt modelId="{2FD58382-DA64-4FEB-807E-E593E869EF8C}" type="pres">
      <dgm:prSet presAssocID="{D247B45D-961D-4330-8AC1-655030436918}" presName="hierRoot2" presStyleCnt="0"/>
      <dgm:spPr/>
    </dgm:pt>
    <dgm:pt modelId="{8FAB3268-2BE1-48FB-A2CB-B4668BAEA50E}" type="pres">
      <dgm:prSet presAssocID="{D247B45D-961D-4330-8AC1-655030436918}" presName="composite2" presStyleCnt="0"/>
      <dgm:spPr/>
    </dgm:pt>
    <dgm:pt modelId="{BD531914-F056-4719-9C52-33105E505901}" type="pres">
      <dgm:prSet presAssocID="{D247B45D-961D-4330-8AC1-655030436918}" presName="background2" presStyleLbl="node2" presStyleIdx="3" presStyleCnt="5"/>
      <dgm:spPr/>
    </dgm:pt>
    <dgm:pt modelId="{ABB26F73-8294-43F3-9DCC-3211AF605872}" type="pres">
      <dgm:prSet presAssocID="{D247B45D-961D-4330-8AC1-655030436918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FA6A41-6062-4914-BA74-C13B3DEC59B7}" type="pres">
      <dgm:prSet presAssocID="{D247B45D-961D-4330-8AC1-655030436918}" presName="hierChild3" presStyleCnt="0"/>
      <dgm:spPr/>
    </dgm:pt>
    <dgm:pt modelId="{4E79E655-6E7F-44CA-84DB-7B48DD0155D0}" type="pres">
      <dgm:prSet presAssocID="{B5116B15-618B-4373-8CF7-AA2C61B30021}" presName="Name10" presStyleLbl="parChTrans1D2" presStyleIdx="4" presStyleCnt="5"/>
      <dgm:spPr/>
      <dgm:t>
        <a:bodyPr/>
        <a:lstStyle/>
        <a:p>
          <a:endParaRPr lang="ru-RU"/>
        </a:p>
      </dgm:t>
    </dgm:pt>
    <dgm:pt modelId="{685E805B-C12F-4D69-9B19-2690EF9B979A}" type="pres">
      <dgm:prSet presAssocID="{E80152BF-9EC3-4E48-ACF2-10D4CFDC57DB}" presName="hierRoot2" presStyleCnt="0"/>
      <dgm:spPr/>
    </dgm:pt>
    <dgm:pt modelId="{640E2DB3-10E9-4772-B044-94F9D6DCA416}" type="pres">
      <dgm:prSet presAssocID="{E80152BF-9EC3-4E48-ACF2-10D4CFDC57DB}" presName="composite2" presStyleCnt="0"/>
      <dgm:spPr/>
    </dgm:pt>
    <dgm:pt modelId="{AFF81F14-ECD4-4F67-B32A-AF2D416EE086}" type="pres">
      <dgm:prSet presAssocID="{E80152BF-9EC3-4E48-ACF2-10D4CFDC57DB}" presName="background2" presStyleLbl="node2" presStyleIdx="4" presStyleCnt="5"/>
      <dgm:spPr/>
    </dgm:pt>
    <dgm:pt modelId="{02788816-565D-4F36-8A8B-1D6667F11F2C}" type="pres">
      <dgm:prSet presAssocID="{E80152BF-9EC3-4E48-ACF2-10D4CFDC57DB}" presName="text2" presStyleLbl="fgAcc2" presStyleIdx="4" presStyleCnt="5" custLinFactNeighborX="-2777" custLinFactNeighborY="1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E3C0A1-A4D9-4FC1-BAB8-545B9A245DE1}" type="pres">
      <dgm:prSet presAssocID="{E80152BF-9EC3-4E48-ACF2-10D4CFDC57DB}" presName="hierChild3" presStyleCnt="0"/>
      <dgm:spPr/>
    </dgm:pt>
  </dgm:ptLst>
  <dgm:cxnLst>
    <dgm:cxn modelId="{F2850BDB-3232-42F1-99BA-660AFB1CB1DB}" srcId="{E9F81EA2-2118-464A-A93E-7DD213F17D70}" destId="{26926852-260E-407A-BE4C-00184B8A703F}" srcOrd="0" destOrd="0" parTransId="{9E8BB1DE-04BA-4493-9E0F-E95FB8C4A023}" sibTransId="{364E5574-F87E-4020-8916-44602241A5C0}"/>
    <dgm:cxn modelId="{644146EA-9623-4E67-A54B-179C123A11E5}" srcId="{26926852-260E-407A-BE4C-00184B8A703F}" destId="{D247B45D-961D-4330-8AC1-655030436918}" srcOrd="3" destOrd="0" parTransId="{A726F662-DAB1-4EF4-A65C-BAB7C9DD50C3}" sibTransId="{B4D75F37-E9E4-4134-807F-812E854DF956}"/>
    <dgm:cxn modelId="{E7A49441-D174-400C-9954-06EC87E3110A}" type="presOf" srcId="{D1E3AB39-E9EE-4ED5-8B7B-D44C51DDCC62}" destId="{A3ADD804-C892-4847-B452-20E50167D727}" srcOrd="0" destOrd="0" presId="urn:microsoft.com/office/officeart/2005/8/layout/hierarchy1"/>
    <dgm:cxn modelId="{12DD378B-D2E3-44AD-864B-D21806B25B7B}" srcId="{26926852-260E-407A-BE4C-00184B8A703F}" destId="{065F6799-348D-4A2B-A17B-C8AC825AEEAC}" srcOrd="2" destOrd="0" parTransId="{D1E3AB39-E9EE-4ED5-8B7B-D44C51DDCC62}" sibTransId="{78AF1ECF-7EEC-4850-BFEB-069588C1DAB2}"/>
    <dgm:cxn modelId="{B9F50612-261B-45B7-BEC4-E7C5BDDD5AC7}" type="presOf" srcId="{26926852-260E-407A-BE4C-00184B8A703F}" destId="{90793B99-4A98-4F52-B6A9-EA5C909D5AA7}" srcOrd="0" destOrd="0" presId="urn:microsoft.com/office/officeart/2005/8/layout/hierarchy1"/>
    <dgm:cxn modelId="{C8FE891F-A9BF-4E56-B0D9-3A0E2656CE7C}" type="presOf" srcId="{8DC20CE6-BAD0-492E-B147-7CCA093A8A7B}" destId="{CFD9AF49-7089-444C-86EE-DF8C2A05DAE3}" srcOrd="0" destOrd="0" presId="urn:microsoft.com/office/officeart/2005/8/layout/hierarchy1"/>
    <dgm:cxn modelId="{9F7CAAFB-7C51-4A10-A2B6-0D23840CDE1D}" srcId="{26926852-260E-407A-BE4C-00184B8A703F}" destId="{A83331F4-0A04-4E89-BBBD-B7BF5BEBC7B6}" srcOrd="0" destOrd="0" parTransId="{80092E12-829F-4057-9870-CAC5DBE6D1B5}" sibTransId="{6FD33ED0-17A3-4796-9327-FEAC8C362196}"/>
    <dgm:cxn modelId="{4BAFFC60-6D4D-4142-8F0A-B793FAA8A74A}" type="presOf" srcId="{A726F662-DAB1-4EF4-A65C-BAB7C9DD50C3}" destId="{B55AAFA6-1F1F-46D6-8989-05B1C7339787}" srcOrd="0" destOrd="0" presId="urn:microsoft.com/office/officeart/2005/8/layout/hierarchy1"/>
    <dgm:cxn modelId="{7CE984B6-4732-4376-A3A3-CB1EE9ED417C}" type="presOf" srcId="{D247B45D-961D-4330-8AC1-655030436918}" destId="{ABB26F73-8294-43F3-9DCC-3211AF605872}" srcOrd="0" destOrd="0" presId="urn:microsoft.com/office/officeart/2005/8/layout/hierarchy1"/>
    <dgm:cxn modelId="{0A64538D-33D7-40C0-86EE-CA2F6811B526}" srcId="{26926852-260E-407A-BE4C-00184B8A703F}" destId="{E80152BF-9EC3-4E48-ACF2-10D4CFDC57DB}" srcOrd="4" destOrd="0" parTransId="{B5116B15-618B-4373-8CF7-AA2C61B30021}" sibTransId="{F3B35B9B-9F23-45F0-BC96-6E2C81A010A5}"/>
    <dgm:cxn modelId="{BFFDECE2-ECB4-4D1D-AD80-78B5498F2DC9}" type="presOf" srcId="{A83331F4-0A04-4E89-BBBD-B7BF5BEBC7B6}" destId="{71573622-1FA1-40B7-9765-E27EEC21A89B}" srcOrd="0" destOrd="0" presId="urn:microsoft.com/office/officeart/2005/8/layout/hierarchy1"/>
    <dgm:cxn modelId="{E515D087-EDC3-4E2C-B7C1-BE0DFF79EBAC}" type="presOf" srcId="{44E0D73E-65F7-4914-94C5-95104DB600A2}" destId="{A4929CD6-7619-4A27-8821-6BA4F1B7A4D2}" srcOrd="0" destOrd="0" presId="urn:microsoft.com/office/officeart/2005/8/layout/hierarchy1"/>
    <dgm:cxn modelId="{B320CC33-6F1C-4ABA-BF10-40D5C7800DB5}" type="presOf" srcId="{B5116B15-618B-4373-8CF7-AA2C61B30021}" destId="{4E79E655-6E7F-44CA-84DB-7B48DD0155D0}" srcOrd="0" destOrd="0" presId="urn:microsoft.com/office/officeart/2005/8/layout/hierarchy1"/>
    <dgm:cxn modelId="{EB3C6819-334E-4D20-80EF-D772B6A1E4F9}" type="presOf" srcId="{E80152BF-9EC3-4E48-ACF2-10D4CFDC57DB}" destId="{02788816-565D-4F36-8A8B-1D6667F11F2C}" srcOrd="0" destOrd="0" presId="urn:microsoft.com/office/officeart/2005/8/layout/hierarchy1"/>
    <dgm:cxn modelId="{71CDED19-41A8-47EC-8FBF-AB732D57AB6C}" srcId="{26926852-260E-407A-BE4C-00184B8A703F}" destId="{8DC20CE6-BAD0-492E-B147-7CCA093A8A7B}" srcOrd="1" destOrd="0" parTransId="{44E0D73E-65F7-4914-94C5-95104DB600A2}" sibTransId="{ACFC6CDB-D9B7-45BA-B328-96EF95307D24}"/>
    <dgm:cxn modelId="{C58754A8-A7D4-461D-AB13-D8B79B543EEF}" type="presOf" srcId="{80092E12-829F-4057-9870-CAC5DBE6D1B5}" destId="{D3197BDB-F978-435A-93E2-0E3EBAEBD568}" srcOrd="0" destOrd="0" presId="urn:microsoft.com/office/officeart/2005/8/layout/hierarchy1"/>
    <dgm:cxn modelId="{B9A7D10A-04AC-453F-8524-7DC15FA2A1EE}" type="presOf" srcId="{E9F81EA2-2118-464A-A93E-7DD213F17D70}" destId="{8E0AAC5B-2B63-4462-84D4-27FFA907B368}" srcOrd="0" destOrd="0" presId="urn:microsoft.com/office/officeart/2005/8/layout/hierarchy1"/>
    <dgm:cxn modelId="{DD2990AF-EB80-4BDD-AF38-CB19DD6880DA}" type="presOf" srcId="{065F6799-348D-4A2B-A17B-C8AC825AEEAC}" destId="{B6727D75-49F3-48B4-8EC3-C229D1FEEFC3}" srcOrd="0" destOrd="0" presId="urn:microsoft.com/office/officeart/2005/8/layout/hierarchy1"/>
    <dgm:cxn modelId="{AAB9FB91-CFAF-4BAF-A1E8-CEEA7B4C2F2A}" type="presParOf" srcId="{8E0AAC5B-2B63-4462-84D4-27FFA907B368}" destId="{E66063F3-16EA-4329-979E-66048EA5414D}" srcOrd="0" destOrd="0" presId="urn:microsoft.com/office/officeart/2005/8/layout/hierarchy1"/>
    <dgm:cxn modelId="{0CA902D6-1A75-4D63-B933-36F8AD5D2DE3}" type="presParOf" srcId="{E66063F3-16EA-4329-979E-66048EA5414D}" destId="{F7586B16-F846-46FE-A42A-19E9C34AAD99}" srcOrd="0" destOrd="0" presId="urn:microsoft.com/office/officeart/2005/8/layout/hierarchy1"/>
    <dgm:cxn modelId="{2985152D-D70E-4002-91CA-2FD038265934}" type="presParOf" srcId="{F7586B16-F846-46FE-A42A-19E9C34AAD99}" destId="{4091588E-49EA-4427-9686-DEA016EA1E7D}" srcOrd="0" destOrd="0" presId="urn:microsoft.com/office/officeart/2005/8/layout/hierarchy1"/>
    <dgm:cxn modelId="{5D94F749-8627-490F-B65A-29C1292EC5AF}" type="presParOf" srcId="{F7586B16-F846-46FE-A42A-19E9C34AAD99}" destId="{90793B99-4A98-4F52-B6A9-EA5C909D5AA7}" srcOrd="1" destOrd="0" presId="urn:microsoft.com/office/officeart/2005/8/layout/hierarchy1"/>
    <dgm:cxn modelId="{DCDCC271-1616-4DE0-B5A5-3E0E47B00F8D}" type="presParOf" srcId="{E66063F3-16EA-4329-979E-66048EA5414D}" destId="{0A1AD33E-05E7-4FF2-9019-17DA02380497}" srcOrd="1" destOrd="0" presId="urn:microsoft.com/office/officeart/2005/8/layout/hierarchy1"/>
    <dgm:cxn modelId="{17700227-761D-4319-9404-8CE19717CC6C}" type="presParOf" srcId="{0A1AD33E-05E7-4FF2-9019-17DA02380497}" destId="{D3197BDB-F978-435A-93E2-0E3EBAEBD568}" srcOrd="0" destOrd="0" presId="urn:microsoft.com/office/officeart/2005/8/layout/hierarchy1"/>
    <dgm:cxn modelId="{9E2E40B1-359E-4969-AA5B-EC2266E84E54}" type="presParOf" srcId="{0A1AD33E-05E7-4FF2-9019-17DA02380497}" destId="{6C30106B-BBD7-470D-A870-21484ECCE13F}" srcOrd="1" destOrd="0" presId="urn:microsoft.com/office/officeart/2005/8/layout/hierarchy1"/>
    <dgm:cxn modelId="{D2BE546D-3BAD-4504-9E6D-0CE8734DB34B}" type="presParOf" srcId="{6C30106B-BBD7-470D-A870-21484ECCE13F}" destId="{D6A942F3-798A-4668-B39C-6E7E5ACE1F1D}" srcOrd="0" destOrd="0" presId="urn:microsoft.com/office/officeart/2005/8/layout/hierarchy1"/>
    <dgm:cxn modelId="{F4046D95-D5CC-47C4-A0BD-57D1FFFFEAB9}" type="presParOf" srcId="{D6A942F3-798A-4668-B39C-6E7E5ACE1F1D}" destId="{4FE36E1D-2F23-41A1-9F91-93B71171D38B}" srcOrd="0" destOrd="0" presId="urn:microsoft.com/office/officeart/2005/8/layout/hierarchy1"/>
    <dgm:cxn modelId="{590804D6-6819-4841-AAF9-9012FC99CEF5}" type="presParOf" srcId="{D6A942F3-798A-4668-B39C-6E7E5ACE1F1D}" destId="{71573622-1FA1-40B7-9765-E27EEC21A89B}" srcOrd="1" destOrd="0" presId="urn:microsoft.com/office/officeart/2005/8/layout/hierarchy1"/>
    <dgm:cxn modelId="{17849E62-1015-44C6-A2BF-A1068AF4FFAF}" type="presParOf" srcId="{6C30106B-BBD7-470D-A870-21484ECCE13F}" destId="{6E87D21F-085B-4BA9-B9F0-94BB3D874FBA}" srcOrd="1" destOrd="0" presId="urn:microsoft.com/office/officeart/2005/8/layout/hierarchy1"/>
    <dgm:cxn modelId="{AD8A8D51-22B5-461A-BFF2-20F6101758B5}" type="presParOf" srcId="{0A1AD33E-05E7-4FF2-9019-17DA02380497}" destId="{A4929CD6-7619-4A27-8821-6BA4F1B7A4D2}" srcOrd="2" destOrd="0" presId="urn:microsoft.com/office/officeart/2005/8/layout/hierarchy1"/>
    <dgm:cxn modelId="{9FAC5E53-0144-4CDD-B302-FED002F61455}" type="presParOf" srcId="{0A1AD33E-05E7-4FF2-9019-17DA02380497}" destId="{5193B64F-63A4-4202-A96D-8A725DF8D7AC}" srcOrd="3" destOrd="0" presId="urn:microsoft.com/office/officeart/2005/8/layout/hierarchy1"/>
    <dgm:cxn modelId="{DAF31814-FC72-43D8-B786-3FCA0B1ACF23}" type="presParOf" srcId="{5193B64F-63A4-4202-A96D-8A725DF8D7AC}" destId="{6ECFBCB9-B78F-4FC6-B1AE-1839A95EE954}" srcOrd="0" destOrd="0" presId="urn:microsoft.com/office/officeart/2005/8/layout/hierarchy1"/>
    <dgm:cxn modelId="{A6697474-3CCA-48DB-BE81-283F06B7281B}" type="presParOf" srcId="{6ECFBCB9-B78F-4FC6-B1AE-1839A95EE954}" destId="{1E146240-10C5-40AE-B878-2A336D90A86D}" srcOrd="0" destOrd="0" presId="urn:microsoft.com/office/officeart/2005/8/layout/hierarchy1"/>
    <dgm:cxn modelId="{3807F4C8-7607-4108-B912-8CD90AC46F71}" type="presParOf" srcId="{6ECFBCB9-B78F-4FC6-B1AE-1839A95EE954}" destId="{CFD9AF49-7089-444C-86EE-DF8C2A05DAE3}" srcOrd="1" destOrd="0" presId="urn:microsoft.com/office/officeart/2005/8/layout/hierarchy1"/>
    <dgm:cxn modelId="{1B9D6D7A-B2CA-4DEC-AC77-8515649E4249}" type="presParOf" srcId="{5193B64F-63A4-4202-A96D-8A725DF8D7AC}" destId="{B77EFB70-4562-41E0-9256-73922A461CEA}" srcOrd="1" destOrd="0" presId="urn:microsoft.com/office/officeart/2005/8/layout/hierarchy1"/>
    <dgm:cxn modelId="{1465E407-D11D-4EEA-9C8B-196F410FC177}" type="presParOf" srcId="{0A1AD33E-05E7-4FF2-9019-17DA02380497}" destId="{A3ADD804-C892-4847-B452-20E50167D727}" srcOrd="4" destOrd="0" presId="urn:microsoft.com/office/officeart/2005/8/layout/hierarchy1"/>
    <dgm:cxn modelId="{33365DC8-C2C4-4A57-AAF4-D7F8E6FD348B}" type="presParOf" srcId="{0A1AD33E-05E7-4FF2-9019-17DA02380497}" destId="{86FA56C2-AF96-45FB-AE62-A14DC65E7BB8}" srcOrd="5" destOrd="0" presId="urn:microsoft.com/office/officeart/2005/8/layout/hierarchy1"/>
    <dgm:cxn modelId="{9BBA0268-36BA-45AB-85A9-7718BAEE7BEE}" type="presParOf" srcId="{86FA56C2-AF96-45FB-AE62-A14DC65E7BB8}" destId="{B20FCF30-E2E2-4714-AEC0-3FC9594BE621}" srcOrd="0" destOrd="0" presId="urn:microsoft.com/office/officeart/2005/8/layout/hierarchy1"/>
    <dgm:cxn modelId="{1D2C84A7-5A09-492F-BB2D-35E703F97C4B}" type="presParOf" srcId="{B20FCF30-E2E2-4714-AEC0-3FC9594BE621}" destId="{F00CA33C-7238-4EB7-AF50-2B90F0FEF3CC}" srcOrd="0" destOrd="0" presId="urn:microsoft.com/office/officeart/2005/8/layout/hierarchy1"/>
    <dgm:cxn modelId="{B27EF5E4-495F-483C-80CB-E943A3EC2C09}" type="presParOf" srcId="{B20FCF30-E2E2-4714-AEC0-3FC9594BE621}" destId="{B6727D75-49F3-48B4-8EC3-C229D1FEEFC3}" srcOrd="1" destOrd="0" presId="urn:microsoft.com/office/officeart/2005/8/layout/hierarchy1"/>
    <dgm:cxn modelId="{98765BB6-CDC9-4E42-A695-C64205F2BF13}" type="presParOf" srcId="{86FA56C2-AF96-45FB-AE62-A14DC65E7BB8}" destId="{822DB9C0-02E0-43A3-9E6A-BF785806B51F}" srcOrd="1" destOrd="0" presId="urn:microsoft.com/office/officeart/2005/8/layout/hierarchy1"/>
    <dgm:cxn modelId="{9C69B80D-8D9A-48D8-84C6-F263FB810045}" type="presParOf" srcId="{0A1AD33E-05E7-4FF2-9019-17DA02380497}" destId="{B55AAFA6-1F1F-46D6-8989-05B1C7339787}" srcOrd="6" destOrd="0" presId="urn:microsoft.com/office/officeart/2005/8/layout/hierarchy1"/>
    <dgm:cxn modelId="{2BDACB25-E777-4A11-9D6D-E99E39F14410}" type="presParOf" srcId="{0A1AD33E-05E7-4FF2-9019-17DA02380497}" destId="{2FD58382-DA64-4FEB-807E-E593E869EF8C}" srcOrd="7" destOrd="0" presId="urn:microsoft.com/office/officeart/2005/8/layout/hierarchy1"/>
    <dgm:cxn modelId="{5702E3EB-DA5B-4B82-A673-87B3E4CB3B1F}" type="presParOf" srcId="{2FD58382-DA64-4FEB-807E-E593E869EF8C}" destId="{8FAB3268-2BE1-48FB-A2CB-B4668BAEA50E}" srcOrd="0" destOrd="0" presId="urn:microsoft.com/office/officeart/2005/8/layout/hierarchy1"/>
    <dgm:cxn modelId="{A5A8301B-DDEC-4E2A-B892-754DE955AEE1}" type="presParOf" srcId="{8FAB3268-2BE1-48FB-A2CB-B4668BAEA50E}" destId="{BD531914-F056-4719-9C52-33105E505901}" srcOrd="0" destOrd="0" presId="urn:microsoft.com/office/officeart/2005/8/layout/hierarchy1"/>
    <dgm:cxn modelId="{49D70F68-D5F6-4498-893B-F1C67D7ED347}" type="presParOf" srcId="{8FAB3268-2BE1-48FB-A2CB-B4668BAEA50E}" destId="{ABB26F73-8294-43F3-9DCC-3211AF605872}" srcOrd="1" destOrd="0" presId="urn:microsoft.com/office/officeart/2005/8/layout/hierarchy1"/>
    <dgm:cxn modelId="{15430904-EDC7-4F23-9C7A-0BD5D6ADA56B}" type="presParOf" srcId="{2FD58382-DA64-4FEB-807E-E593E869EF8C}" destId="{45FA6A41-6062-4914-BA74-C13B3DEC59B7}" srcOrd="1" destOrd="0" presId="urn:microsoft.com/office/officeart/2005/8/layout/hierarchy1"/>
    <dgm:cxn modelId="{D36B3439-175F-4C86-A3E3-6E4B5FD26598}" type="presParOf" srcId="{0A1AD33E-05E7-4FF2-9019-17DA02380497}" destId="{4E79E655-6E7F-44CA-84DB-7B48DD0155D0}" srcOrd="8" destOrd="0" presId="urn:microsoft.com/office/officeart/2005/8/layout/hierarchy1"/>
    <dgm:cxn modelId="{0E4D11A8-9ACA-4B37-8FC1-26C7332AA77D}" type="presParOf" srcId="{0A1AD33E-05E7-4FF2-9019-17DA02380497}" destId="{685E805B-C12F-4D69-9B19-2690EF9B979A}" srcOrd="9" destOrd="0" presId="urn:microsoft.com/office/officeart/2005/8/layout/hierarchy1"/>
    <dgm:cxn modelId="{129BC38F-33ED-426C-8252-1EAAC5BFFD88}" type="presParOf" srcId="{685E805B-C12F-4D69-9B19-2690EF9B979A}" destId="{640E2DB3-10E9-4772-B044-94F9D6DCA416}" srcOrd="0" destOrd="0" presId="urn:microsoft.com/office/officeart/2005/8/layout/hierarchy1"/>
    <dgm:cxn modelId="{78A5CFFB-ED78-44C7-877F-B4B504275D85}" type="presParOf" srcId="{640E2DB3-10E9-4772-B044-94F9D6DCA416}" destId="{AFF81F14-ECD4-4F67-B32A-AF2D416EE086}" srcOrd="0" destOrd="0" presId="urn:microsoft.com/office/officeart/2005/8/layout/hierarchy1"/>
    <dgm:cxn modelId="{A81BE5C6-E6FE-4441-8C89-2B4B502C95FD}" type="presParOf" srcId="{640E2DB3-10E9-4772-B044-94F9D6DCA416}" destId="{02788816-565D-4F36-8A8B-1D6667F11F2C}" srcOrd="1" destOrd="0" presId="urn:microsoft.com/office/officeart/2005/8/layout/hierarchy1"/>
    <dgm:cxn modelId="{7A040294-EFA2-4A66-839D-A9C17D2D4BDF}" type="presParOf" srcId="{685E805B-C12F-4D69-9B19-2690EF9B979A}" destId="{18E3C0A1-A4D9-4FC1-BAB8-545B9A245D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9C59A8-0521-488F-846D-6BBD5FC0B3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791D8B7-B9D6-4131-BEFF-4472D00B91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Образовательные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области</a:t>
          </a:r>
        </a:p>
      </dgm:t>
    </dgm:pt>
    <dgm:pt modelId="{22EEC726-9639-4030-8271-5103E1BC2BED}" type="parTrans" cxnId="{71A642C3-3099-41EE-A0DC-131897DCDA1C}">
      <dgm:prSet/>
      <dgm:spPr/>
      <dgm:t>
        <a:bodyPr/>
        <a:lstStyle/>
        <a:p>
          <a:endParaRPr lang="ru-RU"/>
        </a:p>
      </dgm:t>
    </dgm:pt>
    <dgm:pt modelId="{A0879065-AD05-4516-AC46-C3A68E8DCF32}" type="sibTrans" cxnId="{71A642C3-3099-41EE-A0DC-131897DCDA1C}">
      <dgm:prSet/>
      <dgm:spPr/>
      <dgm:t>
        <a:bodyPr/>
        <a:lstStyle/>
        <a:p>
          <a:endParaRPr lang="ru-RU"/>
        </a:p>
      </dgm:t>
    </dgm:pt>
    <dgm:pt modelId="{7C290C62-C556-4A8F-9C05-19842B11FA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коммуникативное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</dgm:t>
    </dgm:pt>
    <dgm:pt modelId="{16467148-A5CC-44B6-9476-3D925F37A3D6}" type="parTrans" cxnId="{C48C7D54-5E00-413A-B3E7-1C962E328852}">
      <dgm:prSet/>
      <dgm:spPr/>
      <dgm:t>
        <a:bodyPr/>
        <a:lstStyle/>
        <a:p>
          <a:endParaRPr lang="ru-RU"/>
        </a:p>
      </dgm:t>
    </dgm:pt>
    <dgm:pt modelId="{13FB16DB-10F4-4C46-8118-427003A7AF85}" type="sibTrans" cxnId="{C48C7D54-5E00-413A-B3E7-1C962E328852}">
      <dgm:prSet/>
      <dgm:spPr/>
      <dgm:t>
        <a:bodyPr/>
        <a:lstStyle/>
        <a:p>
          <a:endParaRPr lang="ru-RU"/>
        </a:p>
      </dgm:t>
    </dgm:pt>
    <dgm:pt modelId="{B577A8BC-5118-4326-88AD-AEC8106865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Познавательное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AB8E8FC-94CB-4A00-9AD0-06F2E4249382}" type="parTrans" cxnId="{D378E104-6A1C-47E9-92A7-4AA7566309EE}">
      <dgm:prSet/>
      <dgm:spPr/>
      <dgm:t>
        <a:bodyPr/>
        <a:lstStyle/>
        <a:p>
          <a:endParaRPr lang="ru-RU"/>
        </a:p>
      </dgm:t>
    </dgm:pt>
    <dgm:pt modelId="{FFA44EE3-757C-4941-90D0-E865B4A0A8A8}" type="sibTrans" cxnId="{D378E104-6A1C-47E9-92A7-4AA7566309EE}">
      <dgm:prSet/>
      <dgm:spPr/>
      <dgm:t>
        <a:bodyPr/>
        <a:lstStyle/>
        <a:p>
          <a:endParaRPr lang="ru-RU"/>
        </a:p>
      </dgm:t>
    </dgm:pt>
    <dgm:pt modelId="{E77034C0-F4D1-40EE-BEC4-BDB40D561C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Художественно-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эстетическое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rgbClr val="CD0316"/>
            </a:solidFill>
            <a:effectLst/>
            <a:latin typeface="Arial" charset="0"/>
            <a:cs typeface="Arial" charset="0"/>
          </a:endParaRPr>
        </a:p>
      </dgm:t>
    </dgm:pt>
    <dgm:pt modelId="{F35E8E58-878B-48EC-B2BC-CCD691FED041}" type="parTrans" cxnId="{25F85F6F-825E-4C96-BAC0-7D4F37EF4944}">
      <dgm:prSet/>
      <dgm:spPr/>
      <dgm:t>
        <a:bodyPr/>
        <a:lstStyle/>
        <a:p>
          <a:endParaRPr lang="ru-RU"/>
        </a:p>
      </dgm:t>
    </dgm:pt>
    <dgm:pt modelId="{DA053527-8A2E-4FE7-A26D-F8560C4548F8}" type="sibTrans" cxnId="{25F85F6F-825E-4C96-BAC0-7D4F37EF4944}">
      <dgm:prSet/>
      <dgm:spPr/>
      <dgm:t>
        <a:bodyPr/>
        <a:lstStyle/>
        <a:p>
          <a:endParaRPr lang="ru-RU"/>
        </a:p>
      </dgm:t>
    </dgm:pt>
    <dgm:pt modelId="{B5483498-1250-4162-8F8F-3E505FB270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Речевое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cs typeface="Arial" charset="0"/>
          </a:endParaRPr>
        </a:p>
      </dgm:t>
    </dgm:pt>
    <dgm:pt modelId="{F9BA3697-A78F-4B56-82C4-3188CE20BBC5}" type="parTrans" cxnId="{CED4A4C5-AB74-45AD-BF98-753555803D74}">
      <dgm:prSet/>
      <dgm:spPr/>
      <dgm:t>
        <a:bodyPr/>
        <a:lstStyle/>
        <a:p>
          <a:endParaRPr lang="ru-RU"/>
        </a:p>
      </dgm:t>
    </dgm:pt>
    <dgm:pt modelId="{FD0AFD8D-9796-4C46-96DC-F78204E7C9D6}" type="sibTrans" cxnId="{CED4A4C5-AB74-45AD-BF98-753555803D74}">
      <dgm:prSet/>
      <dgm:spPr/>
      <dgm:t>
        <a:bodyPr/>
        <a:lstStyle/>
        <a:p>
          <a:endParaRPr lang="ru-RU"/>
        </a:p>
      </dgm:t>
    </dgm:pt>
    <dgm:pt modelId="{6B104427-4D3F-43D6-98DC-95F2B9405A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Физическое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3DDBE71-25E8-4DF7-84E7-D4C578E78CCC}" type="parTrans" cxnId="{1A13F586-A0A8-4AA0-9A69-611B16A4CD01}">
      <dgm:prSet/>
      <dgm:spPr/>
      <dgm:t>
        <a:bodyPr/>
        <a:lstStyle/>
        <a:p>
          <a:endParaRPr lang="ru-RU"/>
        </a:p>
      </dgm:t>
    </dgm:pt>
    <dgm:pt modelId="{A4676EA2-69D5-4C2A-AFEC-3EAB33A58396}" type="sibTrans" cxnId="{1A13F586-A0A8-4AA0-9A69-611B16A4CD01}">
      <dgm:prSet/>
      <dgm:spPr/>
      <dgm:t>
        <a:bodyPr/>
        <a:lstStyle/>
        <a:p>
          <a:endParaRPr lang="ru-RU"/>
        </a:p>
      </dgm:t>
    </dgm:pt>
    <dgm:pt modelId="{6FAB8585-E09B-4009-A899-452E91B4AA29}" type="pres">
      <dgm:prSet presAssocID="{559C59A8-0521-488F-846D-6BBD5FC0B3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C82892C-0170-4114-8772-52F3AF92BA04}" type="pres">
      <dgm:prSet presAssocID="{F791D8B7-B9D6-4131-BEFF-4472D00B910F}" presName="hierRoot1" presStyleCnt="0">
        <dgm:presLayoutVars>
          <dgm:hierBranch/>
        </dgm:presLayoutVars>
      </dgm:prSet>
      <dgm:spPr/>
    </dgm:pt>
    <dgm:pt modelId="{B2E73A0C-CA26-42F9-AE59-C4F184FD3094}" type="pres">
      <dgm:prSet presAssocID="{F791D8B7-B9D6-4131-BEFF-4472D00B910F}" presName="rootComposite1" presStyleCnt="0"/>
      <dgm:spPr/>
    </dgm:pt>
    <dgm:pt modelId="{8D337CB6-FB17-4E93-8DBB-0DE438A9AF18}" type="pres">
      <dgm:prSet presAssocID="{F791D8B7-B9D6-4131-BEFF-4472D00B910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AEE7F-3F4A-45B5-9F04-6DBB8D0AC53A}" type="pres">
      <dgm:prSet presAssocID="{F791D8B7-B9D6-4131-BEFF-4472D00B910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88F93FC-DD56-41C7-B6F9-A8C61EF19A24}" type="pres">
      <dgm:prSet presAssocID="{F791D8B7-B9D6-4131-BEFF-4472D00B910F}" presName="hierChild2" presStyleCnt="0"/>
      <dgm:spPr/>
    </dgm:pt>
    <dgm:pt modelId="{75301658-5692-4F22-BDD5-A08515D4BCF7}" type="pres">
      <dgm:prSet presAssocID="{16467148-A5CC-44B6-9476-3D925F37A3D6}" presName="Name35" presStyleLbl="parChTrans1D2" presStyleIdx="0" presStyleCnt="5"/>
      <dgm:spPr/>
      <dgm:t>
        <a:bodyPr/>
        <a:lstStyle/>
        <a:p>
          <a:endParaRPr lang="ru-RU"/>
        </a:p>
      </dgm:t>
    </dgm:pt>
    <dgm:pt modelId="{F11834A9-F0B2-4E1A-B2B7-D0C460A307CB}" type="pres">
      <dgm:prSet presAssocID="{7C290C62-C556-4A8F-9C05-19842B11FA3A}" presName="hierRoot2" presStyleCnt="0">
        <dgm:presLayoutVars>
          <dgm:hierBranch/>
        </dgm:presLayoutVars>
      </dgm:prSet>
      <dgm:spPr/>
    </dgm:pt>
    <dgm:pt modelId="{B6722690-F0CC-40A0-AA0E-754272A6C83C}" type="pres">
      <dgm:prSet presAssocID="{7C290C62-C556-4A8F-9C05-19842B11FA3A}" presName="rootComposite" presStyleCnt="0"/>
      <dgm:spPr/>
    </dgm:pt>
    <dgm:pt modelId="{A78386DD-A911-4CE0-AE73-1E1A0C2993CD}" type="pres">
      <dgm:prSet presAssocID="{7C290C62-C556-4A8F-9C05-19842B11FA3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F1E1BB-1E2D-42D8-B4E6-6647C0BA149A}" type="pres">
      <dgm:prSet presAssocID="{7C290C62-C556-4A8F-9C05-19842B11FA3A}" presName="rootConnector" presStyleLbl="node2" presStyleIdx="0" presStyleCnt="5"/>
      <dgm:spPr/>
      <dgm:t>
        <a:bodyPr/>
        <a:lstStyle/>
        <a:p>
          <a:endParaRPr lang="ru-RU"/>
        </a:p>
      </dgm:t>
    </dgm:pt>
    <dgm:pt modelId="{5D339E67-9D29-49B3-98B5-168650F36168}" type="pres">
      <dgm:prSet presAssocID="{7C290C62-C556-4A8F-9C05-19842B11FA3A}" presName="hierChild4" presStyleCnt="0"/>
      <dgm:spPr/>
    </dgm:pt>
    <dgm:pt modelId="{6911123A-06F3-4E38-81FD-3A25C5AF9300}" type="pres">
      <dgm:prSet presAssocID="{7C290C62-C556-4A8F-9C05-19842B11FA3A}" presName="hierChild5" presStyleCnt="0"/>
      <dgm:spPr/>
    </dgm:pt>
    <dgm:pt modelId="{2C5DA6F2-476D-4459-A241-E0FCECB9BCAD}" type="pres">
      <dgm:prSet presAssocID="{DAB8E8FC-94CB-4A00-9AD0-06F2E4249382}" presName="Name35" presStyleLbl="parChTrans1D2" presStyleIdx="1" presStyleCnt="5"/>
      <dgm:spPr/>
      <dgm:t>
        <a:bodyPr/>
        <a:lstStyle/>
        <a:p>
          <a:endParaRPr lang="ru-RU"/>
        </a:p>
      </dgm:t>
    </dgm:pt>
    <dgm:pt modelId="{C0F94C24-CAD1-459F-93A5-50C095DB6B57}" type="pres">
      <dgm:prSet presAssocID="{B577A8BC-5118-4326-88AD-AEC8106865DF}" presName="hierRoot2" presStyleCnt="0">
        <dgm:presLayoutVars>
          <dgm:hierBranch/>
        </dgm:presLayoutVars>
      </dgm:prSet>
      <dgm:spPr/>
    </dgm:pt>
    <dgm:pt modelId="{E009F6E6-4508-45ED-8495-ADC480BB7B80}" type="pres">
      <dgm:prSet presAssocID="{B577A8BC-5118-4326-88AD-AEC8106865DF}" presName="rootComposite" presStyleCnt="0"/>
      <dgm:spPr/>
    </dgm:pt>
    <dgm:pt modelId="{7003A6A4-FFA3-4E6B-AC28-3DFC339A764B}" type="pres">
      <dgm:prSet presAssocID="{B577A8BC-5118-4326-88AD-AEC8106865D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850F0D-8382-4872-8719-EF75D8084DDE}" type="pres">
      <dgm:prSet presAssocID="{B577A8BC-5118-4326-88AD-AEC8106865DF}" presName="rootConnector" presStyleLbl="node2" presStyleIdx="1" presStyleCnt="5"/>
      <dgm:spPr/>
      <dgm:t>
        <a:bodyPr/>
        <a:lstStyle/>
        <a:p>
          <a:endParaRPr lang="ru-RU"/>
        </a:p>
      </dgm:t>
    </dgm:pt>
    <dgm:pt modelId="{77C717B0-8973-4CE3-B0D7-73C8DCC021D6}" type="pres">
      <dgm:prSet presAssocID="{B577A8BC-5118-4326-88AD-AEC8106865DF}" presName="hierChild4" presStyleCnt="0"/>
      <dgm:spPr/>
    </dgm:pt>
    <dgm:pt modelId="{19388F02-D8DB-42A5-A3FA-AF1B5310D7A7}" type="pres">
      <dgm:prSet presAssocID="{B577A8BC-5118-4326-88AD-AEC8106865DF}" presName="hierChild5" presStyleCnt="0"/>
      <dgm:spPr/>
    </dgm:pt>
    <dgm:pt modelId="{2B3A0912-81A7-4611-8BD9-BE45E16E156B}" type="pres">
      <dgm:prSet presAssocID="{F35E8E58-878B-48EC-B2BC-CCD691FED041}" presName="Name35" presStyleLbl="parChTrans1D2" presStyleIdx="2" presStyleCnt="5"/>
      <dgm:spPr/>
      <dgm:t>
        <a:bodyPr/>
        <a:lstStyle/>
        <a:p>
          <a:endParaRPr lang="ru-RU"/>
        </a:p>
      </dgm:t>
    </dgm:pt>
    <dgm:pt modelId="{811A1322-1B2E-476B-8C31-2275BECDCD54}" type="pres">
      <dgm:prSet presAssocID="{E77034C0-F4D1-40EE-BEC4-BDB40D561CBF}" presName="hierRoot2" presStyleCnt="0">
        <dgm:presLayoutVars>
          <dgm:hierBranch/>
        </dgm:presLayoutVars>
      </dgm:prSet>
      <dgm:spPr/>
    </dgm:pt>
    <dgm:pt modelId="{2BDD7B43-D754-4792-8B43-7DE53F275C54}" type="pres">
      <dgm:prSet presAssocID="{E77034C0-F4D1-40EE-BEC4-BDB40D561CBF}" presName="rootComposite" presStyleCnt="0"/>
      <dgm:spPr/>
    </dgm:pt>
    <dgm:pt modelId="{637D64CE-780F-42CB-9307-A251FD3D5C89}" type="pres">
      <dgm:prSet presAssocID="{E77034C0-F4D1-40EE-BEC4-BDB40D561CB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D59CAD-9652-40BF-B112-2B96C97FCFB8}" type="pres">
      <dgm:prSet presAssocID="{E77034C0-F4D1-40EE-BEC4-BDB40D561CBF}" presName="rootConnector" presStyleLbl="node2" presStyleIdx="2" presStyleCnt="5"/>
      <dgm:spPr/>
      <dgm:t>
        <a:bodyPr/>
        <a:lstStyle/>
        <a:p>
          <a:endParaRPr lang="ru-RU"/>
        </a:p>
      </dgm:t>
    </dgm:pt>
    <dgm:pt modelId="{17537F8F-85BD-4F76-ACCC-EFEB25C347B8}" type="pres">
      <dgm:prSet presAssocID="{E77034C0-F4D1-40EE-BEC4-BDB40D561CBF}" presName="hierChild4" presStyleCnt="0"/>
      <dgm:spPr/>
    </dgm:pt>
    <dgm:pt modelId="{05AA180B-E0E6-479F-BD66-6DCCA44F476B}" type="pres">
      <dgm:prSet presAssocID="{E77034C0-F4D1-40EE-BEC4-BDB40D561CBF}" presName="hierChild5" presStyleCnt="0"/>
      <dgm:spPr/>
    </dgm:pt>
    <dgm:pt modelId="{37E2F475-C435-4351-9B38-159885ED24D6}" type="pres">
      <dgm:prSet presAssocID="{F9BA3697-A78F-4B56-82C4-3188CE20BBC5}" presName="Name35" presStyleLbl="parChTrans1D2" presStyleIdx="3" presStyleCnt="5"/>
      <dgm:spPr/>
      <dgm:t>
        <a:bodyPr/>
        <a:lstStyle/>
        <a:p>
          <a:endParaRPr lang="ru-RU"/>
        </a:p>
      </dgm:t>
    </dgm:pt>
    <dgm:pt modelId="{ABCF9CB5-46CE-455B-AF07-D2E8371CF00E}" type="pres">
      <dgm:prSet presAssocID="{B5483498-1250-4162-8F8F-3E505FB270E8}" presName="hierRoot2" presStyleCnt="0">
        <dgm:presLayoutVars>
          <dgm:hierBranch/>
        </dgm:presLayoutVars>
      </dgm:prSet>
      <dgm:spPr/>
    </dgm:pt>
    <dgm:pt modelId="{5DD6F90C-4442-4483-851F-BF08F88BF811}" type="pres">
      <dgm:prSet presAssocID="{B5483498-1250-4162-8F8F-3E505FB270E8}" presName="rootComposite" presStyleCnt="0"/>
      <dgm:spPr/>
    </dgm:pt>
    <dgm:pt modelId="{C3490304-B6DA-4F44-BB22-9304B7F73839}" type="pres">
      <dgm:prSet presAssocID="{B5483498-1250-4162-8F8F-3E505FB270E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79A761-1BB6-4BA7-9450-D0E2740A9603}" type="pres">
      <dgm:prSet presAssocID="{B5483498-1250-4162-8F8F-3E505FB270E8}" presName="rootConnector" presStyleLbl="node2" presStyleIdx="3" presStyleCnt="5"/>
      <dgm:spPr/>
      <dgm:t>
        <a:bodyPr/>
        <a:lstStyle/>
        <a:p>
          <a:endParaRPr lang="ru-RU"/>
        </a:p>
      </dgm:t>
    </dgm:pt>
    <dgm:pt modelId="{A87E2C6C-00FE-406A-87C5-010921FEB9D9}" type="pres">
      <dgm:prSet presAssocID="{B5483498-1250-4162-8F8F-3E505FB270E8}" presName="hierChild4" presStyleCnt="0"/>
      <dgm:spPr/>
    </dgm:pt>
    <dgm:pt modelId="{2FDE7DE9-699E-4335-A48E-4119AF4B91ED}" type="pres">
      <dgm:prSet presAssocID="{B5483498-1250-4162-8F8F-3E505FB270E8}" presName="hierChild5" presStyleCnt="0"/>
      <dgm:spPr/>
    </dgm:pt>
    <dgm:pt modelId="{F6F10839-2D66-4983-BFB4-8FE885BF95C2}" type="pres">
      <dgm:prSet presAssocID="{F3DDBE71-25E8-4DF7-84E7-D4C578E78CCC}" presName="Name35" presStyleLbl="parChTrans1D2" presStyleIdx="4" presStyleCnt="5"/>
      <dgm:spPr/>
      <dgm:t>
        <a:bodyPr/>
        <a:lstStyle/>
        <a:p>
          <a:endParaRPr lang="ru-RU"/>
        </a:p>
      </dgm:t>
    </dgm:pt>
    <dgm:pt modelId="{CD4D0D2C-005A-44D2-98B8-8B5D5C1854B3}" type="pres">
      <dgm:prSet presAssocID="{6B104427-4D3F-43D6-98DC-95F2B9405AED}" presName="hierRoot2" presStyleCnt="0">
        <dgm:presLayoutVars>
          <dgm:hierBranch/>
        </dgm:presLayoutVars>
      </dgm:prSet>
      <dgm:spPr/>
    </dgm:pt>
    <dgm:pt modelId="{66A3DEA5-FF60-462C-AC4C-337672E87221}" type="pres">
      <dgm:prSet presAssocID="{6B104427-4D3F-43D6-98DC-95F2B9405AED}" presName="rootComposite" presStyleCnt="0"/>
      <dgm:spPr/>
    </dgm:pt>
    <dgm:pt modelId="{15E84DC9-0B7F-47BB-B4A4-A6C4D7BFDDFD}" type="pres">
      <dgm:prSet presAssocID="{6B104427-4D3F-43D6-98DC-95F2B9405AE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69886F-0D28-4C29-BDF2-2465B7A523E7}" type="pres">
      <dgm:prSet presAssocID="{6B104427-4D3F-43D6-98DC-95F2B9405AED}" presName="rootConnector" presStyleLbl="node2" presStyleIdx="4" presStyleCnt="5"/>
      <dgm:spPr/>
      <dgm:t>
        <a:bodyPr/>
        <a:lstStyle/>
        <a:p>
          <a:endParaRPr lang="ru-RU"/>
        </a:p>
      </dgm:t>
    </dgm:pt>
    <dgm:pt modelId="{860591A8-46C4-413B-9482-6FA91FB278F8}" type="pres">
      <dgm:prSet presAssocID="{6B104427-4D3F-43D6-98DC-95F2B9405AED}" presName="hierChild4" presStyleCnt="0"/>
      <dgm:spPr/>
    </dgm:pt>
    <dgm:pt modelId="{858D084C-335F-4821-BD27-B8F680A2E840}" type="pres">
      <dgm:prSet presAssocID="{6B104427-4D3F-43D6-98DC-95F2B9405AED}" presName="hierChild5" presStyleCnt="0"/>
      <dgm:spPr/>
    </dgm:pt>
    <dgm:pt modelId="{765CFF93-863B-4172-A7A2-C70C902A090B}" type="pres">
      <dgm:prSet presAssocID="{F791D8B7-B9D6-4131-BEFF-4472D00B910F}" presName="hierChild3" presStyleCnt="0"/>
      <dgm:spPr/>
    </dgm:pt>
  </dgm:ptLst>
  <dgm:cxnLst>
    <dgm:cxn modelId="{9E1E45FE-D6C3-4C2B-9E0F-E63435C96C90}" type="presOf" srcId="{6B104427-4D3F-43D6-98DC-95F2B9405AED}" destId="{3469886F-0D28-4C29-BDF2-2465B7A523E7}" srcOrd="1" destOrd="0" presId="urn:microsoft.com/office/officeart/2005/8/layout/orgChart1"/>
    <dgm:cxn modelId="{25F85F6F-825E-4C96-BAC0-7D4F37EF4944}" srcId="{F791D8B7-B9D6-4131-BEFF-4472D00B910F}" destId="{E77034C0-F4D1-40EE-BEC4-BDB40D561CBF}" srcOrd="2" destOrd="0" parTransId="{F35E8E58-878B-48EC-B2BC-CCD691FED041}" sibTransId="{DA053527-8A2E-4FE7-A26D-F8560C4548F8}"/>
    <dgm:cxn modelId="{D871DEEC-2D96-49DE-B312-71783ACAA962}" type="presOf" srcId="{DAB8E8FC-94CB-4A00-9AD0-06F2E4249382}" destId="{2C5DA6F2-476D-4459-A241-E0FCECB9BCAD}" srcOrd="0" destOrd="0" presId="urn:microsoft.com/office/officeart/2005/8/layout/orgChart1"/>
    <dgm:cxn modelId="{4D99D4C9-7708-40F7-83BD-2946BD355F02}" type="presOf" srcId="{7C290C62-C556-4A8F-9C05-19842B11FA3A}" destId="{A78386DD-A911-4CE0-AE73-1E1A0C2993CD}" srcOrd="0" destOrd="0" presId="urn:microsoft.com/office/officeart/2005/8/layout/orgChart1"/>
    <dgm:cxn modelId="{4538B9D2-E668-4357-8C0E-DE867A83D54C}" type="presOf" srcId="{7C290C62-C556-4A8F-9C05-19842B11FA3A}" destId="{91F1E1BB-1E2D-42D8-B4E6-6647C0BA149A}" srcOrd="1" destOrd="0" presId="urn:microsoft.com/office/officeart/2005/8/layout/orgChart1"/>
    <dgm:cxn modelId="{C0988515-A7C9-46EF-8BEF-8FE30BF4BA4C}" type="presOf" srcId="{E77034C0-F4D1-40EE-BEC4-BDB40D561CBF}" destId="{70D59CAD-9652-40BF-B112-2B96C97FCFB8}" srcOrd="1" destOrd="0" presId="urn:microsoft.com/office/officeart/2005/8/layout/orgChart1"/>
    <dgm:cxn modelId="{37B0597D-D597-420B-9D11-49C142C83776}" type="presOf" srcId="{B5483498-1250-4162-8F8F-3E505FB270E8}" destId="{C3490304-B6DA-4F44-BB22-9304B7F73839}" srcOrd="0" destOrd="0" presId="urn:microsoft.com/office/officeart/2005/8/layout/orgChart1"/>
    <dgm:cxn modelId="{E3E6A593-71F3-4923-B67F-96ACC151D8CE}" type="presOf" srcId="{B577A8BC-5118-4326-88AD-AEC8106865DF}" destId="{7003A6A4-FFA3-4E6B-AC28-3DFC339A764B}" srcOrd="0" destOrd="0" presId="urn:microsoft.com/office/officeart/2005/8/layout/orgChart1"/>
    <dgm:cxn modelId="{B9C2517C-776A-4910-8640-8968E3092193}" type="presOf" srcId="{E77034C0-F4D1-40EE-BEC4-BDB40D561CBF}" destId="{637D64CE-780F-42CB-9307-A251FD3D5C89}" srcOrd="0" destOrd="0" presId="urn:microsoft.com/office/officeart/2005/8/layout/orgChart1"/>
    <dgm:cxn modelId="{E2C01AC8-51DA-4C9C-B927-CC9063280703}" type="presOf" srcId="{B577A8BC-5118-4326-88AD-AEC8106865DF}" destId="{74850F0D-8382-4872-8719-EF75D8084DDE}" srcOrd="1" destOrd="0" presId="urn:microsoft.com/office/officeart/2005/8/layout/orgChart1"/>
    <dgm:cxn modelId="{AD9624E8-429A-43AD-B03F-B667F9A40E63}" type="presOf" srcId="{6B104427-4D3F-43D6-98DC-95F2B9405AED}" destId="{15E84DC9-0B7F-47BB-B4A4-A6C4D7BFDDFD}" srcOrd="0" destOrd="0" presId="urn:microsoft.com/office/officeart/2005/8/layout/orgChart1"/>
    <dgm:cxn modelId="{1A13F586-A0A8-4AA0-9A69-611B16A4CD01}" srcId="{F791D8B7-B9D6-4131-BEFF-4472D00B910F}" destId="{6B104427-4D3F-43D6-98DC-95F2B9405AED}" srcOrd="4" destOrd="0" parTransId="{F3DDBE71-25E8-4DF7-84E7-D4C578E78CCC}" sibTransId="{A4676EA2-69D5-4C2A-AFEC-3EAB33A58396}"/>
    <dgm:cxn modelId="{D378E104-6A1C-47E9-92A7-4AA7566309EE}" srcId="{F791D8B7-B9D6-4131-BEFF-4472D00B910F}" destId="{B577A8BC-5118-4326-88AD-AEC8106865DF}" srcOrd="1" destOrd="0" parTransId="{DAB8E8FC-94CB-4A00-9AD0-06F2E4249382}" sibTransId="{FFA44EE3-757C-4941-90D0-E865B4A0A8A8}"/>
    <dgm:cxn modelId="{C6D1F810-5093-43B1-9452-CE1FA09C1119}" type="presOf" srcId="{F9BA3697-A78F-4B56-82C4-3188CE20BBC5}" destId="{37E2F475-C435-4351-9B38-159885ED24D6}" srcOrd="0" destOrd="0" presId="urn:microsoft.com/office/officeart/2005/8/layout/orgChart1"/>
    <dgm:cxn modelId="{C48C7D54-5E00-413A-B3E7-1C962E328852}" srcId="{F791D8B7-B9D6-4131-BEFF-4472D00B910F}" destId="{7C290C62-C556-4A8F-9C05-19842B11FA3A}" srcOrd="0" destOrd="0" parTransId="{16467148-A5CC-44B6-9476-3D925F37A3D6}" sibTransId="{13FB16DB-10F4-4C46-8118-427003A7AF85}"/>
    <dgm:cxn modelId="{DC341BF2-E798-4194-97E5-F1AEE35A4E3B}" type="presOf" srcId="{F35E8E58-878B-48EC-B2BC-CCD691FED041}" destId="{2B3A0912-81A7-4611-8BD9-BE45E16E156B}" srcOrd="0" destOrd="0" presId="urn:microsoft.com/office/officeart/2005/8/layout/orgChart1"/>
    <dgm:cxn modelId="{E1539EC0-5424-4B37-91F0-D87706E6FF15}" type="presOf" srcId="{F791D8B7-B9D6-4131-BEFF-4472D00B910F}" destId="{8D337CB6-FB17-4E93-8DBB-0DE438A9AF18}" srcOrd="0" destOrd="0" presId="urn:microsoft.com/office/officeart/2005/8/layout/orgChart1"/>
    <dgm:cxn modelId="{63873904-AB09-4D22-B269-CBA767E7792B}" type="presOf" srcId="{559C59A8-0521-488F-846D-6BBD5FC0B3E9}" destId="{6FAB8585-E09B-4009-A899-452E91B4AA29}" srcOrd="0" destOrd="0" presId="urn:microsoft.com/office/officeart/2005/8/layout/orgChart1"/>
    <dgm:cxn modelId="{61E63C42-2579-428D-BD40-2F88D99EA47F}" type="presOf" srcId="{F791D8B7-B9D6-4131-BEFF-4472D00B910F}" destId="{31DAEE7F-3F4A-45B5-9F04-6DBB8D0AC53A}" srcOrd="1" destOrd="0" presId="urn:microsoft.com/office/officeart/2005/8/layout/orgChart1"/>
    <dgm:cxn modelId="{71A642C3-3099-41EE-A0DC-131897DCDA1C}" srcId="{559C59A8-0521-488F-846D-6BBD5FC0B3E9}" destId="{F791D8B7-B9D6-4131-BEFF-4472D00B910F}" srcOrd="0" destOrd="0" parTransId="{22EEC726-9639-4030-8271-5103E1BC2BED}" sibTransId="{A0879065-AD05-4516-AC46-C3A68E8DCF32}"/>
    <dgm:cxn modelId="{128329BF-CD4D-47F0-8E07-5A06E2BD1A6B}" type="presOf" srcId="{16467148-A5CC-44B6-9476-3D925F37A3D6}" destId="{75301658-5692-4F22-BDD5-A08515D4BCF7}" srcOrd="0" destOrd="0" presId="urn:microsoft.com/office/officeart/2005/8/layout/orgChart1"/>
    <dgm:cxn modelId="{CED4A4C5-AB74-45AD-BF98-753555803D74}" srcId="{F791D8B7-B9D6-4131-BEFF-4472D00B910F}" destId="{B5483498-1250-4162-8F8F-3E505FB270E8}" srcOrd="3" destOrd="0" parTransId="{F9BA3697-A78F-4B56-82C4-3188CE20BBC5}" sibTransId="{FD0AFD8D-9796-4C46-96DC-F78204E7C9D6}"/>
    <dgm:cxn modelId="{7501F801-9F66-4EDB-AC32-6F903C8DFCD7}" type="presOf" srcId="{B5483498-1250-4162-8F8F-3E505FB270E8}" destId="{C079A761-1BB6-4BA7-9450-D0E2740A9603}" srcOrd="1" destOrd="0" presId="urn:microsoft.com/office/officeart/2005/8/layout/orgChart1"/>
    <dgm:cxn modelId="{F9ECD3DC-18A4-4DCD-B4B0-9E77F5E88381}" type="presOf" srcId="{F3DDBE71-25E8-4DF7-84E7-D4C578E78CCC}" destId="{F6F10839-2D66-4983-BFB4-8FE885BF95C2}" srcOrd="0" destOrd="0" presId="urn:microsoft.com/office/officeart/2005/8/layout/orgChart1"/>
    <dgm:cxn modelId="{910F5D70-5BE0-46E2-A571-C50917E4622E}" type="presParOf" srcId="{6FAB8585-E09B-4009-A899-452E91B4AA29}" destId="{4C82892C-0170-4114-8772-52F3AF92BA04}" srcOrd="0" destOrd="0" presId="urn:microsoft.com/office/officeart/2005/8/layout/orgChart1"/>
    <dgm:cxn modelId="{8C7ACBAD-C8C3-4B33-9E71-AC798B7AE225}" type="presParOf" srcId="{4C82892C-0170-4114-8772-52F3AF92BA04}" destId="{B2E73A0C-CA26-42F9-AE59-C4F184FD3094}" srcOrd="0" destOrd="0" presId="urn:microsoft.com/office/officeart/2005/8/layout/orgChart1"/>
    <dgm:cxn modelId="{A5EE8FAB-C9A8-41AA-B355-D98631CE2AB9}" type="presParOf" srcId="{B2E73A0C-CA26-42F9-AE59-C4F184FD3094}" destId="{8D337CB6-FB17-4E93-8DBB-0DE438A9AF18}" srcOrd="0" destOrd="0" presId="urn:microsoft.com/office/officeart/2005/8/layout/orgChart1"/>
    <dgm:cxn modelId="{0609D488-9DA6-4529-A113-C884797BF0AF}" type="presParOf" srcId="{B2E73A0C-CA26-42F9-AE59-C4F184FD3094}" destId="{31DAEE7F-3F4A-45B5-9F04-6DBB8D0AC53A}" srcOrd="1" destOrd="0" presId="urn:microsoft.com/office/officeart/2005/8/layout/orgChart1"/>
    <dgm:cxn modelId="{55060624-7D4F-4601-8DCF-F75B58673410}" type="presParOf" srcId="{4C82892C-0170-4114-8772-52F3AF92BA04}" destId="{388F93FC-DD56-41C7-B6F9-A8C61EF19A24}" srcOrd="1" destOrd="0" presId="urn:microsoft.com/office/officeart/2005/8/layout/orgChart1"/>
    <dgm:cxn modelId="{C75B8E11-053D-4762-A615-9B4ACE7A156A}" type="presParOf" srcId="{388F93FC-DD56-41C7-B6F9-A8C61EF19A24}" destId="{75301658-5692-4F22-BDD5-A08515D4BCF7}" srcOrd="0" destOrd="0" presId="urn:microsoft.com/office/officeart/2005/8/layout/orgChart1"/>
    <dgm:cxn modelId="{8F6BECE0-0909-4646-A44F-D65601150DC7}" type="presParOf" srcId="{388F93FC-DD56-41C7-B6F9-A8C61EF19A24}" destId="{F11834A9-F0B2-4E1A-B2B7-D0C460A307CB}" srcOrd="1" destOrd="0" presId="urn:microsoft.com/office/officeart/2005/8/layout/orgChart1"/>
    <dgm:cxn modelId="{B92484E4-D222-4FD5-9B9B-D18F5509C16F}" type="presParOf" srcId="{F11834A9-F0B2-4E1A-B2B7-D0C460A307CB}" destId="{B6722690-F0CC-40A0-AA0E-754272A6C83C}" srcOrd="0" destOrd="0" presId="urn:microsoft.com/office/officeart/2005/8/layout/orgChart1"/>
    <dgm:cxn modelId="{934C38E3-778A-4F08-91D7-25FBD7253C1F}" type="presParOf" srcId="{B6722690-F0CC-40A0-AA0E-754272A6C83C}" destId="{A78386DD-A911-4CE0-AE73-1E1A0C2993CD}" srcOrd="0" destOrd="0" presId="urn:microsoft.com/office/officeart/2005/8/layout/orgChart1"/>
    <dgm:cxn modelId="{669AB519-4917-487E-B7A1-5AACA19E2A60}" type="presParOf" srcId="{B6722690-F0CC-40A0-AA0E-754272A6C83C}" destId="{91F1E1BB-1E2D-42D8-B4E6-6647C0BA149A}" srcOrd="1" destOrd="0" presId="urn:microsoft.com/office/officeart/2005/8/layout/orgChart1"/>
    <dgm:cxn modelId="{D2E4F321-D255-423B-838A-EFB1740626C0}" type="presParOf" srcId="{F11834A9-F0B2-4E1A-B2B7-D0C460A307CB}" destId="{5D339E67-9D29-49B3-98B5-168650F36168}" srcOrd="1" destOrd="0" presId="urn:microsoft.com/office/officeart/2005/8/layout/orgChart1"/>
    <dgm:cxn modelId="{57FD0392-FAB6-442B-8EE6-3EE0FAB9FCC6}" type="presParOf" srcId="{F11834A9-F0B2-4E1A-B2B7-D0C460A307CB}" destId="{6911123A-06F3-4E38-81FD-3A25C5AF9300}" srcOrd="2" destOrd="0" presId="urn:microsoft.com/office/officeart/2005/8/layout/orgChart1"/>
    <dgm:cxn modelId="{F9002625-467F-492F-96B6-0D4A3C2FB8B6}" type="presParOf" srcId="{388F93FC-DD56-41C7-B6F9-A8C61EF19A24}" destId="{2C5DA6F2-476D-4459-A241-E0FCECB9BCAD}" srcOrd="2" destOrd="0" presId="urn:microsoft.com/office/officeart/2005/8/layout/orgChart1"/>
    <dgm:cxn modelId="{DD3D4829-22E9-4ECA-B019-3D06E4D419F4}" type="presParOf" srcId="{388F93FC-DD56-41C7-B6F9-A8C61EF19A24}" destId="{C0F94C24-CAD1-459F-93A5-50C095DB6B57}" srcOrd="3" destOrd="0" presId="urn:microsoft.com/office/officeart/2005/8/layout/orgChart1"/>
    <dgm:cxn modelId="{52B2E5A8-7BD5-42DC-8367-11BA818CAB18}" type="presParOf" srcId="{C0F94C24-CAD1-459F-93A5-50C095DB6B57}" destId="{E009F6E6-4508-45ED-8495-ADC480BB7B80}" srcOrd="0" destOrd="0" presId="urn:microsoft.com/office/officeart/2005/8/layout/orgChart1"/>
    <dgm:cxn modelId="{85677FDD-4D1F-48BD-A0BC-4CBE520D58A7}" type="presParOf" srcId="{E009F6E6-4508-45ED-8495-ADC480BB7B80}" destId="{7003A6A4-FFA3-4E6B-AC28-3DFC339A764B}" srcOrd="0" destOrd="0" presId="urn:microsoft.com/office/officeart/2005/8/layout/orgChart1"/>
    <dgm:cxn modelId="{B7BCA750-AEA9-4E73-9F30-A0A419402A18}" type="presParOf" srcId="{E009F6E6-4508-45ED-8495-ADC480BB7B80}" destId="{74850F0D-8382-4872-8719-EF75D8084DDE}" srcOrd="1" destOrd="0" presId="urn:microsoft.com/office/officeart/2005/8/layout/orgChart1"/>
    <dgm:cxn modelId="{4A8FB211-0200-4EEC-A4A3-2790C8DC9250}" type="presParOf" srcId="{C0F94C24-CAD1-459F-93A5-50C095DB6B57}" destId="{77C717B0-8973-4CE3-B0D7-73C8DCC021D6}" srcOrd="1" destOrd="0" presId="urn:microsoft.com/office/officeart/2005/8/layout/orgChart1"/>
    <dgm:cxn modelId="{198222D4-2409-4D8E-AAF1-A543C83922FF}" type="presParOf" srcId="{C0F94C24-CAD1-459F-93A5-50C095DB6B57}" destId="{19388F02-D8DB-42A5-A3FA-AF1B5310D7A7}" srcOrd="2" destOrd="0" presId="urn:microsoft.com/office/officeart/2005/8/layout/orgChart1"/>
    <dgm:cxn modelId="{3D72DD3E-5B70-4E8B-BF15-49839C419997}" type="presParOf" srcId="{388F93FC-DD56-41C7-B6F9-A8C61EF19A24}" destId="{2B3A0912-81A7-4611-8BD9-BE45E16E156B}" srcOrd="4" destOrd="0" presId="urn:microsoft.com/office/officeart/2005/8/layout/orgChart1"/>
    <dgm:cxn modelId="{1ED8AB15-C6FE-411A-8FA9-ABA4A8B96E50}" type="presParOf" srcId="{388F93FC-DD56-41C7-B6F9-A8C61EF19A24}" destId="{811A1322-1B2E-476B-8C31-2275BECDCD54}" srcOrd="5" destOrd="0" presId="urn:microsoft.com/office/officeart/2005/8/layout/orgChart1"/>
    <dgm:cxn modelId="{C80B0281-97FD-4067-A01F-1E784979DCBC}" type="presParOf" srcId="{811A1322-1B2E-476B-8C31-2275BECDCD54}" destId="{2BDD7B43-D754-4792-8B43-7DE53F275C54}" srcOrd="0" destOrd="0" presId="urn:microsoft.com/office/officeart/2005/8/layout/orgChart1"/>
    <dgm:cxn modelId="{5BA10F1C-C5D5-48F6-A333-93FA5173CE9C}" type="presParOf" srcId="{2BDD7B43-D754-4792-8B43-7DE53F275C54}" destId="{637D64CE-780F-42CB-9307-A251FD3D5C89}" srcOrd="0" destOrd="0" presId="urn:microsoft.com/office/officeart/2005/8/layout/orgChart1"/>
    <dgm:cxn modelId="{1983A8EE-DA10-47C3-B83A-9D7FE7FE4CD7}" type="presParOf" srcId="{2BDD7B43-D754-4792-8B43-7DE53F275C54}" destId="{70D59CAD-9652-40BF-B112-2B96C97FCFB8}" srcOrd="1" destOrd="0" presId="urn:microsoft.com/office/officeart/2005/8/layout/orgChart1"/>
    <dgm:cxn modelId="{E93C3C9B-6108-42E6-872A-40C81D5EF9FF}" type="presParOf" srcId="{811A1322-1B2E-476B-8C31-2275BECDCD54}" destId="{17537F8F-85BD-4F76-ACCC-EFEB25C347B8}" srcOrd="1" destOrd="0" presId="urn:microsoft.com/office/officeart/2005/8/layout/orgChart1"/>
    <dgm:cxn modelId="{203801AD-7C54-4A58-85C5-63E0D497A11E}" type="presParOf" srcId="{811A1322-1B2E-476B-8C31-2275BECDCD54}" destId="{05AA180B-E0E6-479F-BD66-6DCCA44F476B}" srcOrd="2" destOrd="0" presId="urn:microsoft.com/office/officeart/2005/8/layout/orgChart1"/>
    <dgm:cxn modelId="{B0F7BF13-9F46-4CDC-AF05-BC3DCFB44F9C}" type="presParOf" srcId="{388F93FC-DD56-41C7-B6F9-A8C61EF19A24}" destId="{37E2F475-C435-4351-9B38-159885ED24D6}" srcOrd="6" destOrd="0" presId="urn:microsoft.com/office/officeart/2005/8/layout/orgChart1"/>
    <dgm:cxn modelId="{5B5A3FB8-9C06-49DB-8383-167B1294115C}" type="presParOf" srcId="{388F93FC-DD56-41C7-B6F9-A8C61EF19A24}" destId="{ABCF9CB5-46CE-455B-AF07-D2E8371CF00E}" srcOrd="7" destOrd="0" presId="urn:microsoft.com/office/officeart/2005/8/layout/orgChart1"/>
    <dgm:cxn modelId="{F6382796-F3A6-4DC0-B957-1708261BAD75}" type="presParOf" srcId="{ABCF9CB5-46CE-455B-AF07-D2E8371CF00E}" destId="{5DD6F90C-4442-4483-851F-BF08F88BF811}" srcOrd="0" destOrd="0" presId="urn:microsoft.com/office/officeart/2005/8/layout/orgChart1"/>
    <dgm:cxn modelId="{6C0A88B8-0510-49E5-BC54-999147FF36CE}" type="presParOf" srcId="{5DD6F90C-4442-4483-851F-BF08F88BF811}" destId="{C3490304-B6DA-4F44-BB22-9304B7F73839}" srcOrd="0" destOrd="0" presId="urn:microsoft.com/office/officeart/2005/8/layout/orgChart1"/>
    <dgm:cxn modelId="{CFA6363A-7162-4518-9027-18AF6046A74C}" type="presParOf" srcId="{5DD6F90C-4442-4483-851F-BF08F88BF811}" destId="{C079A761-1BB6-4BA7-9450-D0E2740A9603}" srcOrd="1" destOrd="0" presId="urn:microsoft.com/office/officeart/2005/8/layout/orgChart1"/>
    <dgm:cxn modelId="{E7858462-2D41-402F-AD38-CAE3CF37A186}" type="presParOf" srcId="{ABCF9CB5-46CE-455B-AF07-D2E8371CF00E}" destId="{A87E2C6C-00FE-406A-87C5-010921FEB9D9}" srcOrd="1" destOrd="0" presId="urn:microsoft.com/office/officeart/2005/8/layout/orgChart1"/>
    <dgm:cxn modelId="{C0722E98-DF5B-421C-8EF6-A4F54E37AFA5}" type="presParOf" srcId="{ABCF9CB5-46CE-455B-AF07-D2E8371CF00E}" destId="{2FDE7DE9-699E-4335-A48E-4119AF4B91ED}" srcOrd="2" destOrd="0" presId="urn:microsoft.com/office/officeart/2005/8/layout/orgChart1"/>
    <dgm:cxn modelId="{112E72F2-8F36-4FE2-9055-113979BF84C8}" type="presParOf" srcId="{388F93FC-DD56-41C7-B6F9-A8C61EF19A24}" destId="{F6F10839-2D66-4983-BFB4-8FE885BF95C2}" srcOrd="8" destOrd="0" presId="urn:microsoft.com/office/officeart/2005/8/layout/orgChart1"/>
    <dgm:cxn modelId="{C30C9433-68D6-4931-A252-AB361F2E956A}" type="presParOf" srcId="{388F93FC-DD56-41C7-B6F9-A8C61EF19A24}" destId="{CD4D0D2C-005A-44D2-98B8-8B5D5C1854B3}" srcOrd="9" destOrd="0" presId="urn:microsoft.com/office/officeart/2005/8/layout/orgChart1"/>
    <dgm:cxn modelId="{07CBC6C8-C302-4662-B0A2-7AF4A4772EED}" type="presParOf" srcId="{CD4D0D2C-005A-44D2-98B8-8B5D5C1854B3}" destId="{66A3DEA5-FF60-462C-AC4C-337672E87221}" srcOrd="0" destOrd="0" presId="urn:microsoft.com/office/officeart/2005/8/layout/orgChart1"/>
    <dgm:cxn modelId="{7C66F275-DB2D-46F9-B626-CC43B800F0E7}" type="presParOf" srcId="{66A3DEA5-FF60-462C-AC4C-337672E87221}" destId="{15E84DC9-0B7F-47BB-B4A4-A6C4D7BFDDFD}" srcOrd="0" destOrd="0" presId="urn:microsoft.com/office/officeart/2005/8/layout/orgChart1"/>
    <dgm:cxn modelId="{71A88C80-891C-4C7C-AA78-D55175760E57}" type="presParOf" srcId="{66A3DEA5-FF60-462C-AC4C-337672E87221}" destId="{3469886F-0D28-4C29-BDF2-2465B7A523E7}" srcOrd="1" destOrd="0" presId="urn:microsoft.com/office/officeart/2005/8/layout/orgChart1"/>
    <dgm:cxn modelId="{E254CDD6-78E3-4BFF-B3D8-BD72A20CEE9F}" type="presParOf" srcId="{CD4D0D2C-005A-44D2-98B8-8B5D5C1854B3}" destId="{860591A8-46C4-413B-9482-6FA91FB278F8}" srcOrd="1" destOrd="0" presId="urn:microsoft.com/office/officeart/2005/8/layout/orgChart1"/>
    <dgm:cxn modelId="{AED8C274-F0D9-4702-8D90-BA152C5ED628}" type="presParOf" srcId="{CD4D0D2C-005A-44D2-98B8-8B5D5C1854B3}" destId="{858D084C-335F-4821-BD27-B8F680A2E840}" srcOrd="2" destOrd="0" presId="urn:microsoft.com/office/officeart/2005/8/layout/orgChart1"/>
    <dgm:cxn modelId="{142CD95A-2B37-4BB9-B794-A03E768B1560}" type="presParOf" srcId="{4C82892C-0170-4114-8772-52F3AF92BA04}" destId="{765CFF93-863B-4172-A7A2-C70C902A09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5E131B-D666-475A-8365-77BD0934E03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5A7D7-B5ED-4F29-91F5-D342DE19EB7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</a:rPr>
            <a:t>Организация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</a:rPr>
            <a:t>образовательного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</a:rPr>
            <a:t>пространства</a:t>
          </a:r>
          <a:r>
            <a:rPr lang="ru-RU" sz="2000" dirty="0" smtClean="0">
              <a:solidFill>
                <a:srgbClr val="C00000"/>
              </a:solidFill>
            </a:rPr>
            <a:t> </a:t>
          </a:r>
          <a:r>
            <a:rPr lang="ru-RU" sz="2000" b="1" dirty="0" smtClean="0">
              <a:solidFill>
                <a:srgbClr val="C00000"/>
              </a:solidFill>
            </a:rPr>
            <a:t>для  системного развития личности</a:t>
          </a:r>
          <a:endParaRPr lang="ru-RU" sz="2000" b="1" dirty="0">
            <a:solidFill>
              <a:srgbClr val="C00000"/>
            </a:solidFill>
          </a:endParaRPr>
        </a:p>
      </dgm:t>
    </dgm:pt>
    <dgm:pt modelId="{5F00E8A3-077E-427A-BACE-8D19C875ADF7}" type="parTrans" cxnId="{D06B2851-C76C-432F-B7B8-32F9D41FAF37}">
      <dgm:prSet/>
      <dgm:spPr/>
      <dgm:t>
        <a:bodyPr/>
        <a:lstStyle/>
        <a:p>
          <a:endParaRPr lang="ru-RU"/>
        </a:p>
      </dgm:t>
    </dgm:pt>
    <dgm:pt modelId="{DBFACDE0-FE5F-46F3-8E00-C0AD57835140}" type="sibTrans" cxnId="{D06B2851-C76C-432F-B7B8-32F9D41FAF37}">
      <dgm:prSet/>
      <dgm:spPr/>
      <dgm:t>
        <a:bodyPr/>
        <a:lstStyle/>
        <a:p>
          <a:endParaRPr lang="ru-RU"/>
        </a:p>
      </dgm:t>
    </dgm:pt>
    <dgm:pt modelId="{65AF71B4-4302-43DD-89AD-65B30EBF5B97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>
            <a:solidFill>
              <a:srgbClr val="7030A0"/>
            </a:solidFill>
          </a:endParaRPr>
        </a:p>
      </dgm:t>
    </dgm:pt>
    <dgm:pt modelId="{BD72E6BC-B61A-49DA-ACD3-5E656F1A5539}" type="parTrans" cxnId="{92D026A7-2E79-4887-94BF-A91C3CDB10B3}">
      <dgm:prSet/>
      <dgm:spPr/>
      <dgm:t>
        <a:bodyPr/>
        <a:lstStyle/>
        <a:p>
          <a:endParaRPr lang="ru-RU"/>
        </a:p>
      </dgm:t>
    </dgm:pt>
    <dgm:pt modelId="{8018DC01-8F37-4A18-8D11-B518CEE569D5}" type="sibTrans" cxnId="{92D026A7-2E79-4887-94BF-A91C3CDB10B3}">
      <dgm:prSet/>
      <dgm:spPr/>
      <dgm:t>
        <a:bodyPr/>
        <a:lstStyle/>
        <a:p>
          <a:endParaRPr lang="ru-RU"/>
        </a:p>
      </dgm:t>
    </dgm:pt>
    <dgm:pt modelId="{BB3C520D-8C76-4C5A-B2FB-B9DF6EB31C18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2800" b="1" dirty="0" smtClean="0">
            <a:solidFill>
              <a:prstClr val="black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2400" dirty="0"/>
        </a:p>
      </dgm:t>
    </dgm:pt>
    <dgm:pt modelId="{FE0325FE-6F06-4BFA-B237-8515AC774171}" type="parTrans" cxnId="{640CBEA9-5D0C-4EB6-AB7E-700358F75EDC}">
      <dgm:prSet/>
      <dgm:spPr/>
      <dgm:t>
        <a:bodyPr/>
        <a:lstStyle/>
        <a:p>
          <a:endParaRPr lang="ru-RU"/>
        </a:p>
      </dgm:t>
    </dgm:pt>
    <dgm:pt modelId="{2AC97790-F3D8-4644-8BE9-3EF6103ACBAF}" type="sibTrans" cxnId="{640CBEA9-5D0C-4EB6-AB7E-700358F75EDC}">
      <dgm:prSet/>
      <dgm:spPr/>
      <dgm:t>
        <a:bodyPr/>
        <a:lstStyle/>
        <a:p>
          <a:endParaRPr lang="ru-RU"/>
        </a:p>
      </dgm:t>
    </dgm:pt>
    <dgm:pt modelId="{45855577-2FAF-4015-8A2A-8C8C1FFD1C91}">
      <dgm:prSet phldrT="[Текст]" custT="1"/>
      <dgm:spPr/>
      <dgm:t>
        <a:bodyPr/>
        <a:lstStyle/>
        <a:p>
          <a:endParaRPr lang="ru-RU" sz="1900" dirty="0" smtClean="0"/>
        </a:p>
      </dgm:t>
    </dgm:pt>
    <dgm:pt modelId="{E3D5B07A-2895-4E11-B682-B19D5290042A}" type="parTrans" cxnId="{5EF9F23B-5437-4DB4-84B1-3AB6FCABE693}">
      <dgm:prSet/>
      <dgm:spPr/>
      <dgm:t>
        <a:bodyPr/>
        <a:lstStyle/>
        <a:p>
          <a:endParaRPr lang="ru-RU"/>
        </a:p>
      </dgm:t>
    </dgm:pt>
    <dgm:pt modelId="{3C912234-9FDA-45B4-AC5E-C1D8FCCF12CE}" type="sibTrans" cxnId="{5EF9F23B-5437-4DB4-84B1-3AB6FCABE693}">
      <dgm:prSet/>
      <dgm:spPr/>
      <dgm:t>
        <a:bodyPr/>
        <a:lstStyle/>
        <a:p>
          <a:endParaRPr lang="ru-RU"/>
        </a:p>
      </dgm:t>
    </dgm:pt>
    <dgm:pt modelId="{465624E7-98C0-4AE2-A2C4-202496BF55B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0" dirty="0" smtClean="0"/>
        </a:p>
        <a:p>
          <a:endParaRPr lang="ru-RU" dirty="0"/>
        </a:p>
      </dgm:t>
    </dgm:pt>
    <dgm:pt modelId="{7B8643CA-9D60-40AA-A287-07C70D7A470D}" type="parTrans" cxnId="{7F33A445-7144-4868-B969-B0FDA0635960}">
      <dgm:prSet/>
      <dgm:spPr/>
      <dgm:t>
        <a:bodyPr/>
        <a:lstStyle/>
        <a:p>
          <a:endParaRPr lang="ru-RU"/>
        </a:p>
      </dgm:t>
    </dgm:pt>
    <dgm:pt modelId="{7500D64A-EA80-4AA7-B67F-DDF849634CF6}" type="sibTrans" cxnId="{7F33A445-7144-4868-B969-B0FDA0635960}">
      <dgm:prSet/>
      <dgm:spPr/>
      <dgm:t>
        <a:bodyPr/>
        <a:lstStyle/>
        <a:p>
          <a:endParaRPr lang="ru-RU"/>
        </a:p>
      </dgm:t>
    </dgm:pt>
    <dgm:pt modelId="{80F80D3D-CD91-4D9F-B091-C99ACDB42403}" type="pres">
      <dgm:prSet presAssocID="{7D5E131B-D666-475A-8365-77BD0934E03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00CC1A-FCD5-42CB-9DDC-2BB67623CF2D}" type="pres">
      <dgm:prSet presAssocID="{7D5E131B-D666-475A-8365-77BD0934E035}" presName="matrix" presStyleCnt="0"/>
      <dgm:spPr/>
    </dgm:pt>
    <dgm:pt modelId="{F8A5754C-EA3F-4E55-BD97-CD9CB8335BD8}" type="pres">
      <dgm:prSet presAssocID="{7D5E131B-D666-475A-8365-77BD0934E035}" presName="tile1" presStyleLbl="node1" presStyleIdx="0" presStyleCnt="4" custLinFactNeighborX="-1688" custLinFactNeighborY="-29217"/>
      <dgm:spPr/>
      <dgm:t>
        <a:bodyPr/>
        <a:lstStyle/>
        <a:p>
          <a:endParaRPr lang="ru-RU"/>
        </a:p>
      </dgm:t>
    </dgm:pt>
    <dgm:pt modelId="{FD6FDCC9-BF62-40D0-832C-09D4DC896BE3}" type="pres">
      <dgm:prSet presAssocID="{7D5E131B-D666-475A-8365-77BD0934E03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845E5-0E44-4AB4-9911-6DF29A874FD4}" type="pres">
      <dgm:prSet presAssocID="{7D5E131B-D666-475A-8365-77BD0934E035}" presName="tile2" presStyleLbl="node1" presStyleIdx="1" presStyleCnt="4"/>
      <dgm:spPr/>
      <dgm:t>
        <a:bodyPr/>
        <a:lstStyle/>
        <a:p>
          <a:endParaRPr lang="ru-RU"/>
        </a:p>
      </dgm:t>
    </dgm:pt>
    <dgm:pt modelId="{5C6FD8BC-689F-4479-B9E5-14D3BA8417AE}" type="pres">
      <dgm:prSet presAssocID="{7D5E131B-D666-475A-8365-77BD0934E03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B0806-2DC6-48CA-96DF-50CAFF476245}" type="pres">
      <dgm:prSet presAssocID="{7D5E131B-D666-475A-8365-77BD0934E035}" presName="tile3" presStyleLbl="node1" presStyleIdx="2" presStyleCnt="4"/>
      <dgm:spPr/>
      <dgm:t>
        <a:bodyPr/>
        <a:lstStyle/>
        <a:p>
          <a:endParaRPr lang="ru-RU"/>
        </a:p>
      </dgm:t>
    </dgm:pt>
    <dgm:pt modelId="{53216513-4D76-4DAD-8C68-4B8EEAF7D885}" type="pres">
      <dgm:prSet presAssocID="{7D5E131B-D666-475A-8365-77BD0934E03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CFFB8-FF4B-47E9-A1FF-FC1A742D4FD5}" type="pres">
      <dgm:prSet presAssocID="{7D5E131B-D666-475A-8365-77BD0934E035}" presName="tile4" presStyleLbl="node1" presStyleIdx="3" presStyleCnt="4" custLinFactNeighborX="365" custLinFactNeighborY="-1171"/>
      <dgm:spPr/>
      <dgm:t>
        <a:bodyPr/>
        <a:lstStyle/>
        <a:p>
          <a:endParaRPr lang="ru-RU"/>
        </a:p>
      </dgm:t>
    </dgm:pt>
    <dgm:pt modelId="{3DABD95A-373B-4DBE-8026-7D0CB0E4CB00}" type="pres">
      <dgm:prSet presAssocID="{7D5E131B-D666-475A-8365-77BD0934E03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2FA2D-8E9F-4707-B40F-75C5D7209AFE}" type="pres">
      <dgm:prSet presAssocID="{7D5E131B-D666-475A-8365-77BD0934E035}" presName="centerTile" presStyleLbl="fgShp" presStyleIdx="0" presStyleCnt="1" custScaleX="98959" custScaleY="14492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A3E3DF6-A9CB-4F7C-9CBB-682E15E400E9}" type="presOf" srcId="{65AF71B4-4302-43DD-89AD-65B30EBF5B97}" destId="{FD6FDCC9-BF62-40D0-832C-09D4DC896BE3}" srcOrd="1" destOrd="0" presId="urn:microsoft.com/office/officeart/2005/8/layout/matrix1"/>
    <dgm:cxn modelId="{7F33A445-7144-4868-B969-B0FDA0635960}" srcId="{8E25A7D7-B5ED-4F29-91F5-D342DE19EB74}" destId="{465624E7-98C0-4AE2-A2C4-202496BF55BE}" srcOrd="3" destOrd="0" parTransId="{7B8643CA-9D60-40AA-A287-07C70D7A470D}" sibTransId="{7500D64A-EA80-4AA7-B67F-DDF849634CF6}"/>
    <dgm:cxn modelId="{75F37275-5C42-40D7-8DD1-D3A67C925B2E}" type="presOf" srcId="{45855577-2FAF-4015-8A2A-8C8C1FFD1C91}" destId="{53216513-4D76-4DAD-8C68-4B8EEAF7D885}" srcOrd="1" destOrd="0" presId="urn:microsoft.com/office/officeart/2005/8/layout/matrix1"/>
    <dgm:cxn modelId="{B59DFCDA-DC2E-4D47-B827-DB3196E16AE9}" type="presOf" srcId="{7D5E131B-D666-475A-8365-77BD0934E035}" destId="{80F80D3D-CD91-4D9F-B091-C99ACDB42403}" srcOrd="0" destOrd="0" presId="urn:microsoft.com/office/officeart/2005/8/layout/matrix1"/>
    <dgm:cxn modelId="{C919560F-CC28-43BB-8280-C5631D5423F2}" type="presOf" srcId="{8E25A7D7-B5ED-4F29-91F5-D342DE19EB74}" destId="{C752FA2D-8E9F-4707-B40F-75C5D7209AFE}" srcOrd="0" destOrd="0" presId="urn:microsoft.com/office/officeart/2005/8/layout/matrix1"/>
    <dgm:cxn modelId="{D06B2851-C76C-432F-B7B8-32F9D41FAF37}" srcId="{7D5E131B-D666-475A-8365-77BD0934E035}" destId="{8E25A7D7-B5ED-4F29-91F5-D342DE19EB74}" srcOrd="0" destOrd="0" parTransId="{5F00E8A3-077E-427A-BACE-8D19C875ADF7}" sibTransId="{DBFACDE0-FE5F-46F3-8E00-C0AD57835140}"/>
    <dgm:cxn modelId="{92D026A7-2E79-4887-94BF-A91C3CDB10B3}" srcId="{8E25A7D7-B5ED-4F29-91F5-D342DE19EB74}" destId="{65AF71B4-4302-43DD-89AD-65B30EBF5B97}" srcOrd="0" destOrd="0" parTransId="{BD72E6BC-B61A-49DA-ACD3-5E656F1A5539}" sibTransId="{8018DC01-8F37-4A18-8D11-B518CEE569D5}"/>
    <dgm:cxn modelId="{6C517DD1-5449-4EFD-BC3C-A2236262F954}" type="presOf" srcId="{45855577-2FAF-4015-8A2A-8C8C1FFD1C91}" destId="{052B0806-2DC6-48CA-96DF-50CAFF476245}" srcOrd="0" destOrd="0" presId="urn:microsoft.com/office/officeart/2005/8/layout/matrix1"/>
    <dgm:cxn modelId="{640CBEA9-5D0C-4EB6-AB7E-700358F75EDC}" srcId="{8E25A7D7-B5ED-4F29-91F5-D342DE19EB74}" destId="{BB3C520D-8C76-4C5A-B2FB-B9DF6EB31C18}" srcOrd="1" destOrd="0" parTransId="{FE0325FE-6F06-4BFA-B237-8515AC774171}" sibTransId="{2AC97790-F3D8-4644-8BE9-3EF6103ACBAF}"/>
    <dgm:cxn modelId="{A1CC48AD-F068-436A-AE56-6989782D4D5A}" type="presOf" srcId="{BB3C520D-8C76-4C5A-B2FB-B9DF6EB31C18}" destId="{5C6FD8BC-689F-4479-B9E5-14D3BA8417AE}" srcOrd="1" destOrd="0" presId="urn:microsoft.com/office/officeart/2005/8/layout/matrix1"/>
    <dgm:cxn modelId="{5EF9F23B-5437-4DB4-84B1-3AB6FCABE693}" srcId="{8E25A7D7-B5ED-4F29-91F5-D342DE19EB74}" destId="{45855577-2FAF-4015-8A2A-8C8C1FFD1C91}" srcOrd="2" destOrd="0" parTransId="{E3D5B07A-2895-4E11-B682-B19D5290042A}" sibTransId="{3C912234-9FDA-45B4-AC5E-C1D8FCCF12CE}"/>
    <dgm:cxn modelId="{99630FA2-9EFF-4CA5-9AF3-64FB3D2F411F}" type="presOf" srcId="{65AF71B4-4302-43DD-89AD-65B30EBF5B97}" destId="{F8A5754C-EA3F-4E55-BD97-CD9CB8335BD8}" srcOrd="0" destOrd="0" presId="urn:microsoft.com/office/officeart/2005/8/layout/matrix1"/>
    <dgm:cxn modelId="{922D3360-273C-48D4-9F2A-40538685759A}" type="presOf" srcId="{BB3C520D-8C76-4C5A-B2FB-B9DF6EB31C18}" destId="{7D5845E5-0E44-4AB4-9911-6DF29A874FD4}" srcOrd="0" destOrd="0" presId="urn:microsoft.com/office/officeart/2005/8/layout/matrix1"/>
    <dgm:cxn modelId="{22274727-F1C6-4964-B32D-FD764E418D72}" type="presOf" srcId="{465624E7-98C0-4AE2-A2C4-202496BF55BE}" destId="{E9ECFFB8-FF4B-47E9-A1FF-FC1A742D4FD5}" srcOrd="0" destOrd="0" presId="urn:microsoft.com/office/officeart/2005/8/layout/matrix1"/>
    <dgm:cxn modelId="{648E9F4C-79C0-43A8-85B0-EFEB0FD59F46}" type="presOf" srcId="{465624E7-98C0-4AE2-A2C4-202496BF55BE}" destId="{3DABD95A-373B-4DBE-8026-7D0CB0E4CB00}" srcOrd="1" destOrd="0" presId="urn:microsoft.com/office/officeart/2005/8/layout/matrix1"/>
    <dgm:cxn modelId="{CF8E6A45-7969-417C-9966-1A7CC508800F}" type="presParOf" srcId="{80F80D3D-CD91-4D9F-B091-C99ACDB42403}" destId="{4D00CC1A-FCD5-42CB-9DDC-2BB67623CF2D}" srcOrd="0" destOrd="0" presId="urn:microsoft.com/office/officeart/2005/8/layout/matrix1"/>
    <dgm:cxn modelId="{6863C5FA-723F-4B20-AB8F-31967C4A2BDB}" type="presParOf" srcId="{4D00CC1A-FCD5-42CB-9DDC-2BB67623CF2D}" destId="{F8A5754C-EA3F-4E55-BD97-CD9CB8335BD8}" srcOrd="0" destOrd="0" presId="urn:microsoft.com/office/officeart/2005/8/layout/matrix1"/>
    <dgm:cxn modelId="{9DFAA160-CA2D-4A47-BFE5-CD957D89134A}" type="presParOf" srcId="{4D00CC1A-FCD5-42CB-9DDC-2BB67623CF2D}" destId="{FD6FDCC9-BF62-40D0-832C-09D4DC896BE3}" srcOrd="1" destOrd="0" presId="urn:microsoft.com/office/officeart/2005/8/layout/matrix1"/>
    <dgm:cxn modelId="{491E3663-C736-43FA-9D56-A165BC754B8F}" type="presParOf" srcId="{4D00CC1A-FCD5-42CB-9DDC-2BB67623CF2D}" destId="{7D5845E5-0E44-4AB4-9911-6DF29A874FD4}" srcOrd="2" destOrd="0" presId="urn:microsoft.com/office/officeart/2005/8/layout/matrix1"/>
    <dgm:cxn modelId="{61ADD4F0-CB0F-4F7F-924A-6FB77399F0B4}" type="presParOf" srcId="{4D00CC1A-FCD5-42CB-9DDC-2BB67623CF2D}" destId="{5C6FD8BC-689F-4479-B9E5-14D3BA8417AE}" srcOrd="3" destOrd="0" presId="urn:microsoft.com/office/officeart/2005/8/layout/matrix1"/>
    <dgm:cxn modelId="{7D78C589-D5E7-437D-858C-24535DE1E02A}" type="presParOf" srcId="{4D00CC1A-FCD5-42CB-9DDC-2BB67623CF2D}" destId="{052B0806-2DC6-48CA-96DF-50CAFF476245}" srcOrd="4" destOrd="0" presId="urn:microsoft.com/office/officeart/2005/8/layout/matrix1"/>
    <dgm:cxn modelId="{C6DD9B0B-A276-4890-B969-2E0AFEFDAC66}" type="presParOf" srcId="{4D00CC1A-FCD5-42CB-9DDC-2BB67623CF2D}" destId="{53216513-4D76-4DAD-8C68-4B8EEAF7D885}" srcOrd="5" destOrd="0" presId="urn:microsoft.com/office/officeart/2005/8/layout/matrix1"/>
    <dgm:cxn modelId="{2C594132-C412-48AD-984E-E81E7E44ADF8}" type="presParOf" srcId="{4D00CC1A-FCD5-42CB-9DDC-2BB67623CF2D}" destId="{E9ECFFB8-FF4B-47E9-A1FF-FC1A742D4FD5}" srcOrd="6" destOrd="0" presId="urn:microsoft.com/office/officeart/2005/8/layout/matrix1"/>
    <dgm:cxn modelId="{6461176B-5137-4005-AA25-778377AEAB12}" type="presParOf" srcId="{4D00CC1A-FCD5-42CB-9DDC-2BB67623CF2D}" destId="{3DABD95A-373B-4DBE-8026-7D0CB0E4CB00}" srcOrd="7" destOrd="0" presId="urn:microsoft.com/office/officeart/2005/8/layout/matrix1"/>
    <dgm:cxn modelId="{0A9006DC-C322-4DB1-8A94-76E13C1F4465}" type="presParOf" srcId="{80F80D3D-CD91-4D9F-B091-C99ACDB42403}" destId="{C752FA2D-8E9F-4707-B40F-75C5D7209A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21E41B-6376-46DE-B11B-28B8FFF82F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97F733-C8C7-43EA-9B29-E1285D057218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C00000"/>
              </a:solidFill>
            </a:rPr>
            <a:t>Целевые </a:t>
          </a:r>
        </a:p>
        <a:p>
          <a:r>
            <a:rPr lang="ru-RU" sz="3600" b="1" dirty="0" smtClean="0">
              <a:solidFill>
                <a:srgbClr val="C00000"/>
              </a:solidFill>
            </a:rPr>
            <a:t>ориентиры</a:t>
          </a:r>
          <a:endParaRPr lang="ru-RU" sz="3600" b="1" dirty="0">
            <a:solidFill>
              <a:srgbClr val="C00000"/>
            </a:solidFill>
          </a:endParaRPr>
        </a:p>
      </dgm:t>
    </dgm:pt>
    <dgm:pt modelId="{62E5B2D8-90C4-4543-AB1D-1F77BA60D79A}" type="parTrans" cxnId="{727050D1-3205-490B-817E-DA3C21A733F8}">
      <dgm:prSet/>
      <dgm:spPr/>
      <dgm:t>
        <a:bodyPr/>
        <a:lstStyle/>
        <a:p>
          <a:endParaRPr lang="ru-RU"/>
        </a:p>
      </dgm:t>
    </dgm:pt>
    <dgm:pt modelId="{1928AD09-28EC-4614-A0B4-F6D4EA03FB81}" type="sibTrans" cxnId="{727050D1-3205-490B-817E-DA3C21A733F8}">
      <dgm:prSet/>
      <dgm:spPr/>
      <dgm:t>
        <a:bodyPr/>
        <a:lstStyle/>
        <a:p>
          <a:endParaRPr lang="ru-RU"/>
        </a:p>
      </dgm:t>
    </dgm:pt>
    <dgm:pt modelId="{BC9192FC-053A-4A8F-B2AE-E37A8B54ECF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7030A0"/>
              </a:solidFill>
              <a:latin typeface="+mn-lt"/>
              <a:ea typeface="Times New Roman"/>
            </a:rPr>
            <a:t>младенческого и раннего возраста</a:t>
          </a:r>
          <a:endParaRPr lang="ru-RU" sz="2800" b="1" dirty="0">
            <a:solidFill>
              <a:srgbClr val="7030A0"/>
            </a:solidFill>
            <a:latin typeface="+mn-lt"/>
          </a:endParaRPr>
        </a:p>
      </dgm:t>
    </dgm:pt>
    <dgm:pt modelId="{87464481-330E-4D02-8334-B0DA2D665300}" type="parTrans" cxnId="{5B7E43A2-9EC5-45DD-9C51-B1C2F95D471F}">
      <dgm:prSet/>
      <dgm:spPr/>
      <dgm:t>
        <a:bodyPr/>
        <a:lstStyle/>
        <a:p>
          <a:endParaRPr lang="ru-RU"/>
        </a:p>
      </dgm:t>
    </dgm:pt>
    <dgm:pt modelId="{781E2595-0E4F-48D2-AF2E-E0F83EF7630A}" type="sibTrans" cxnId="{5B7E43A2-9EC5-45DD-9C51-B1C2F95D471F}">
      <dgm:prSet/>
      <dgm:spPr/>
      <dgm:t>
        <a:bodyPr/>
        <a:lstStyle/>
        <a:p>
          <a:endParaRPr lang="ru-RU"/>
        </a:p>
      </dgm:t>
    </dgm:pt>
    <dgm:pt modelId="{7FED9329-6A88-4A3B-B1A9-BB39D7AB7EF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7030A0"/>
              </a:solidFill>
              <a:latin typeface="+mn-lt"/>
              <a:ea typeface="Times New Roman"/>
            </a:rPr>
            <a:t>на этапе завершения ДО </a:t>
          </a:r>
          <a:endParaRPr lang="ru-RU" sz="2800" b="1" dirty="0">
            <a:solidFill>
              <a:srgbClr val="7030A0"/>
            </a:solidFill>
            <a:latin typeface="+mn-lt"/>
          </a:endParaRPr>
        </a:p>
      </dgm:t>
    </dgm:pt>
    <dgm:pt modelId="{57DFA7BC-538D-48B6-96F0-FAA2206F65C8}" type="parTrans" cxnId="{6BF1D985-EB3A-4470-83F1-198663FD331F}">
      <dgm:prSet/>
      <dgm:spPr/>
      <dgm:t>
        <a:bodyPr/>
        <a:lstStyle/>
        <a:p>
          <a:endParaRPr lang="ru-RU"/>
        </a:p>
      </dgm:t>
    </dgm:pt>
    <dgm:pt modelId="{7BF79C91-7701-484E-87F4-650D8DE09552}" type="sibTrans" cxnId="{6BF1D985-EB3A-4470-83F1-198663FD331F}">
      <dgm:prSet/>
      <dgm:spPr/>
      <dgm:t>
        <a:bodyPr/>
        <a:lstStyle/>
        <a:p>
          <a:endParaRPr lang="ru-RU"/>
        </a:p>
      </dgm:t>
    </dgm:pt>
    <dgm:pt modelId="{0FA6AF06-5886-4468-BB27-C558531EB8A7}" type="pres">
      <dgm:prSet presAssocID="{9221E41B-6376-46DE-B11B-28B8FFF82F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8796B6-788D-4A95-873B-DCC59CF70671}" type="pres">
      <dgm:prSet presAssocID="{4097F733-C8C7-43EA-9B29-E1285D057218}" presName="hierRoot1" presStyleCnt="0"/>
      <dgm:spPr/>
    </dgm:pt>
    <dgm:pt modelId="{96E40F40-5000-49FA-9A65-4C7A2802F8A6}" type="pres">
      <dgm:prSet presAssocID="{4097F733-C8C7-43EA-9B29-E1285D057218}" presName="composite" presStyleCnt="0"/>
      <dgm:spPr/>
    </dgm:pt>
    <dgm:pt modelId="{9882AAEA-F5DB-4FFC-B555-EC737961385B}" type="pres">
      <dgm:prSet presAssocID="{4097F733-C8C7-43EA-9B29-E1285D057218}" presName="background" presStyleLbl="node0" presStyleIdx="0" presStyleCnt="1"/>
      <dgm:spPr/>
    </dgm:pt>
    <dgm:pt modelId="{AAFC4245-EAF7-4CEC-BE72-60846B3133F3}" type="pres">
      <dgm:prSet presAssocID="{4097F733-C8C7-43EA-9B29-E1285D05721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281476-935D-4617-87ED-5BD453195FE8}" type="pres">
      <dgm:prSet presAssocID="{4097F733-C8C7-43EA-9B29-E1285D057218}" presName="hierChild2" presStyleCnt="0"/>
      <dgm:spPr/>
    </dgm:pt>
    <dgm:pt modelId="{E9D33D56-C60F-4891-87A5-2DA320260D40}" type="pres">
      <dgm:prSet presAssocID="{87464481-330E-4D02-8334-B0DA2D66530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3A3D793-0EAE-4FFF-A277-1B01C29ED54E}" type="pres">
      <dgm:prSet presAssocID="{BC9192FC-053A-4A8F-B2AE-E37A8B54ECF5}" presName="hierRoot2" presStyleCnt="0"/>
      <dgm:spPr/>
    </dgm:pt>
    <dgm:pt modelId="{A639B271-140E-44AB-AE90-BE5318B4F752}" type="pres">
      <dgm:prSet presAssocID="{BC9192FC-053A-4A8F-B2AE-E37A8B54ECF5}" presName="composite2" presStyleCnt="0"/>
      <dgm:spPr/>
    </dgm:pt>
    <dgm:pt modelId="{BB61BAB8-2318-4967-B5ED-814E69C036BD}" type="pres">
      <dgm:prSet presAssocID="{BC9192FC-053A-4A8F-B2AE-E37A8B54ECF5}" presName="background2" presStyleLbl="node2" presStyleIdx="0" presStyleCnt="2"/>
      <dgm:spPr/>
    </dgm:pt>
    <dgm:pt modelId="{0380C642-17CA-43CC-8A78-BEC9FC6B85B9}" type="pres">
      <dgm:prSet presAssocID="{BC9192FC-053A-4A8F-B2AE-E37A8B54ECF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5F179B-4DCD-4DD5-A328-A0899A8397A5}" type="pres">
      <dgm:prSet presAssocID="{BC9192FC-053A-4A8F-B2AE-E37A8B54ECF5}" presName="hierChild3" presStyleCnt="0"/>
      <dgm:spPr/>
    </dgm:pt>
    <dgm:pt modelId="{5519D353-4AE9-4606-B94D-83F5358590B5}" type="pres">
      <dgm:prSet presAssocID="{57DFA7BC-538D-48B6-96F0-FAA2206F65C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21446A5-051B-4F70-9B01-BB93F26EE4EE}" type="pres">
      <dgm:prSet presAssocID="{7FED9329-6A88-4A3B-B1A9-BB39D7AB7EF3}" presName="hierRoot2" presStyleCnt="0"/>
      <dgm:spPr/>
    </dgm:pt>
    <dgm:pt modelId="{CF6CBAC8-6777-4C55-9B02-987E933AB36C}" type="pres">
      <dgm:prSet presAssocID="{7FED9329-6A88-4A3B-B1A9-BB39D7AB7EF3}" presName="composite2" presStyleCnt="0"/>
      <dgm:spPr/>
    </dgm:pt>
    <dgm:pt modelId="{A93B17A8-41BE-4004-8811-2A51EF234153}" type="pres">
      <dgm:prSet presAssocID="{7FED9329-6A88-4A3B-B1A9-BB39D7AB7EF3}" presName="background2" presStyleLbl="node2" presStyleIdx="1" presStyleCnt="2"/>
      <dgm:spPr/>
    </dgm:pt>
    <dgm:pt modelId="{FD302669-F1EA-47F0-AC3C-F889CA96E752}" type="pres">
      <dgm:prSet presAssocID="{7FED9329-6A88-4A3B-B1A9-BB39D7AB7EF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1F74FF-0E35-4412-9308-C40630AD8A34}" type="pres">
      <dgm:prSet presAssocID="{7FED9329-6A88-4A3B-B1A9-BB39D7AB7EF3}" presName="hierChild3" presStyleCnt="0"/>
      <dgm:spPr/>
    </dgm:pt>
  </dgm:ptLst>
  <dgm:cxnLst>
    <dgm:cxn modelId="{6BF1D985-EB3A-4470-83F1-198663FD331F}" srcId="{4097F733-C8C7-43EA-9B29-E1285D057218}" destId="{7FED9329-6A88-4A3B-B1A9-BB39D7AB7EF3}" srcOrd="1" destOrd="0" parTransId="{57DFA7BC-538D-48B6-96F0-FAA2206F65C8}" sibTransId="{7BF79C91-7701-484E-87F4-650D8DE09552}"/>
    <dgm:cxn modelId="{2586F8B9-DEE1-4853-AFBE-1679074C1C58}" type="presOf" srcId="{7FED9329-6A88-4A3B-B1A9-BB39D7AB7EF3}" destId="{FD302669-F1EA-47F0-AC3C-F889CA96E752}" srcOrd="0" destOrd="0" presId="urn:microsoft.com/office/officeart/2005/8/layout/hierarchy1"/>
    <dgm:cxn modelId="{09FA69A1-46DB-43B5-8D8F-585A833A1493}" type="presOf" srcId="{87464481-330E-4D02-8334-B0DA2D665300}" destId="{E9D33D56-C60F-4891-87A5-2DA320260D40}" srcOrd="0" destOrd="0" presId="urn:microsoft.com/office/officeart/2005/8/layout/hierarchy1"/>
    <dgm:cxn modelId="{727050D1-3205-490B-817E-DA3C21A733F8}" srcId="{9221E41B-6376-46DE-B11B-28B8FFF82F16}" destId="{4097F733-C8C7-43EA-9B29-E1285D057218}" srcOrd="0" destOrd="0" parTransId="{62E5B2D8-90C4-4543-AB1D-1F77BA60D79A}" sibTransId="{1928AD09-28EC-4614-A0B4-F6D4EA03FB81}"/>
    <dgm:cxn modelId="{5B7E43A2-9EC5-45DD-9C51-B1C2F95D471F}" srcId="{4097F733-C8C7-43EA-9B29-E1285D057218}" destId="{BC9192FC-053A-4A8F-B2AE-E37A8B54ECF5}" srcOrd="0" destOrd="0" parTransId="{87464481-330E-4D02-8334-B0DA2D665300}" sibTransId="{781E2595-0E4F-48D2-AF2E-E0F83EF7630A}"/>
    <dgm:cxn modelId="{AB47ECE0-AFA9-4EE4-8568-DECA15BF6205}" type="presOf" srcId="{4097F733-C8C7-43EA-9B29-E1285D057218}" destId="{AAFC4245-EAF7-4CEC-BE72-60846B3133F3}" srcOrd="0" destOrd="0" presId="urn:microsoft.com/office/officeart/2005/8/layout/hierarchy1"/>
    <dgm:cxn modelId="{B1152CF8-7CA7-45DA-B7BF-4727F870A2BD}" type="presOf" srcId="{BC9192FC-053A-4A8F-B2AE-E37A8B54ECF5}" destId="{0380C642-17CA-43CC-8A78-BEC9FC6B85B9}" srcOrd="0" destOrd="0" presId="urn:microsoft.com/office/officeart/2005/8/layout/hierarchy1"/>
    <dgm:cxn modelId="{42283C59-468D-4D09-93F4-84B5174C3D56}" type="presOf" srcId="{9221E41B-6376-46DE-B11B-28B8FFF82F16}" destId="{0FA6AF06-5886-4468-BB27-C558531EB8A7}" srcOrd="0" destOrd="0" presId="urn:microsoft.com/office/officeart/2005/8/layout/hierarchy1"/>
    <dgm:cxn modelId="{43B0EBB6-FA9C-43CB-BA25-86184EC7732C}" type="presOf" srcId="{57DFA7BC-538D-48B6-96F0-FAA2206F65C8}" destId="{5519D353-4AE9-4606-B94D-83F5358590B5}" srcOrd="0" destOrd="0" presId="urn:microsoft.com/office/officeart/2005/8/layout/hierarchy1"/>
    <dgm:cxn modelId="{0D7D58BA-AFE3-46C9-9424-07BE65271286}" type="presParOf" srcId="{0FA6AF06-5886-4468-BB27-C558531EB8A7}" destId="{C98796B6-788D-4A95-873B-DCC59CF70671}" srcOrd="0" destOrd="0" presId="urn:microsoft.com/office/officeart/2005/8/layout/hierarchy1"/>
    <dgm:cxn modelId="{4F1FE696-FD37-43CB-92C0-2EF1D45E7628}" type="presParOf" srcId="{C98796B6-788D-4A95-873B-DCC59CF70671}" destId="{96E40F40-5000-49FA-9A65-4C7A2802F8A6}" srcOrd="0" destOrd="0" presId="urn:microsoft.com/office/officeart/2005/8/layout/hierarchy1"/>
    <dgm:cxn modelId="{4FD31370-0031-4996-A1E9-BA117AB10BCC}" type="presParOf" srcId="{96E40F40-5000-49FA-9A65-4C7A2802F8A6}" destId="{9882AAEA-F5DB-4FFC-B555-EC737961385B}" srcOrd="0" destOrd="0" presId="urn:microsoft.com/office/officeart/2005/8/layout/hierarchy1"/>
    <dgm:cxn modelId="{A09E7443-A003-4082-8ABE-3A4F4A41440B}" type="presParOf" srcId="{96E40F40-5000-49FA-9A65-4C7A2802F8A6}" destId="{AAFC4245-EAF7-4CEC-BE72-60846B3133F3}" srcOrd="1" destOrd="0" presId="urn:microsoft.com/office/officeart/2005/8/layout/hierarchy1"/>
    <dgm:cxn modelId="{5A27E29B-58F5-44CF-B726-214411C113A4}" type="presParOf" srcId="{C98796B6-788D-4A95-873B-DCC59CF70671}" destId="{A5281476-935D-4617-87ED-5BD453195FE8}" srcOrd="1" destOrd="0" presId="urn:microsoft.com/office/officeart/2005/8/layout/hierarchy1"/>
    <dgm:cxn modelId="{5F12B288-8841-4291-AB7C-B6663FACF7E7}" type="presParOf" srcId="{A5281476-935D-4617-87ED-5BD453195FE8}" destId="{E9D33D56-C60F-4891-87A5-2DA320260D40}" srcOrd="0" destOrd="0" presId="urn:microsoft.com/office/officeart/2005/8/layout/hierarchy1"/>
    <dgm:cxn modelId="{9A5B945E-A8CD-4621-BCC5-58E08220C0E8}" type="presParOf" srcId="{A5281476-935D-4617-87ED-5BD453195FE8}" destId="{53A3D793-0EAE-4FFF-A277-1B01C29ED54E}" srcOrd="1" destOrd="0" presId="urn:microsoft.com/office/officeart/2005/8/layout/hierarchy1"/>
    <dgm:cxn modelId="{9E8C3A72-6B65-4E8F-B044-4C2E2D195D10}" type="presParOf" srcId="{53A3D793-0EAE-4FFF-A277-1B01C29ED54E}" destId="{A639B271-140E-44AB-AE90-BE5318B4F752}" srcOrd="0" destOrd="0" presId="urn:microsoft.com/office/officeart/2005/8/layout/hierarchy1"/>
    <dgm:cxn modelId="{1D570DBA-E110-4CE8-8643-35EA52A76567}" type="presParOf" srcId="{A639B271-140E-44AB-AE90-BE5318B4F752}" destId="{BB61BAB8-2318-4967-B5ED-814E69C036BD}" srcOrd="0" destOrd="0" presId="urn:microsoft.com/office/officeart/2005/8/layout/hierarchy1"/>
    <dgm:cxn modelId="{B7EC5796-7578-4235-A865-23B19024CB30}" type="presParOf" srcId="{A639B271-140E-44AB-AE90-BE5318B4F752}" destId="{0380C642-17CA-43CC-8A78-BEC9FC6B85B9}" srcOrd="1" destOrd="0" presId="urn:microsoft.com/office/officeart/2005/8/layout/hierarchy1"/>
    <dgm:cxn modelId="{BAEAC092-DCC6-402D-98BF-78F3F2DC3DC5}" type="presParOf" srcId="{53A3D793-0EAE-4FFF-A277-1B01C29ED54E}" destId="{765F179B-4DCD-4DD5-A328-A0899A8397A5}" srcOrd="1" destOrd="0" presId="urn:microsoft.com/office/officeart/2005/8/layout/hierarchy1"/>
    <dgm:cxn modelId="{B4C5158E-EC6E-4E34-81ED-D1A41FA0EDBA}" type="presParOf" srcId="{A5281476-935D-4617-87ED-5BD453195FE8}" destId="{5519D353-4AE9-4606-B94D-83F5358590B5}" srcOrd="2" destOrd="0" presId="urn:microsoft.com/office/officeart/2005/8/layout/hierarchy1"/>
    <dgm:cxn modelId="{C9423B98-8886-4C2F-B561-9DEDB5A84457}" type="presParOf" srcId="{A5281476-935D-4617-87ED-5BD453195FE8}" destId="{921446A5-051B-4F70-9B01-BB93F26EE4EE}" srcOrd="3" destOrd="0" presId="urn:microsoft.com/office/officeart/2005/8/layout/hierarchy1"/>
    <dgm:cxn modelId="{6CA53D0C-C499-4FBA-88BF-85E23E5B6672}" type="presParOf" srcId="{921446A5-051B-4F70-9B01-BB93F26EE4EE}" destId="{CF6CBAC8-6777-4C55-9B02-987E933AB36C}" srcOrd="0" destOrd="0" presId="urn:microsoft.com/office/officeart/2005/8/layout/hierarchy1"/>
    <dgm:cxn modelId="{C05A2378-0D7A-4D6C-9332-8E185FC67801}" type="presParOf" srcId="{CF6CBAC8-6777-4C55-9B02-987E933AB36C}" destId="{A93B17A8-41BE-4004-8811-2A51EF234153}" srcOrd="0" destOrd="0" presId="urn:microsoft.com/office/officeart/2005/8/layout/hierarchy1"/>
    <dgm:cxn modelId="{CA2E2F38-8E06-48A1-9852-274A4CB232E5}" type="presParOf" srcId="{CF6CBAC8-6777-4C55-9B02-987E933AB36C}" destId="{FD302669-F1EA-47F0-AC3C-F889CA96E752}" srcOrd="1" destOrd="0" presId="urn:microsoft.com/office/officeart/2005/8/layout/hierarchy1"/>
    <dgm:cxn modelId="{3CE2DB42-293B-4424-B2E7-393144F650B3}" type="presParOf" srcId="{921446A5-051B-4F70-9B01-BB93F26EE4EE}" destId="{EC1F74FF-0E35-4412-9308-C40630AD8A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2EDBF8-620B-4AFD-B776-6F075056CEE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460816-2E0C-470D-9E01-7426F116507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</a:rPr>
            <a:t>Ориентирование</a:t>
          </a:r>
          <a:endParaRPr lang="ru-RU" sz="3200" b="1" dirty="0">
            <a:solidFill>
              <a:srgbClr val="C00000"/>
            </a:solidFill>
          </a:endParaRPr>
        </a:p>
      </dgm:t>
    </dgm:pt>
    <dgm:pt modelId="{7450820B-F2E8-4DFD-9E2F-380CBBB3A2CA}" type="parTrans" cxnId="{998BE442-3124-4FB0-835A-2AEDAC41B803}">
      <dgm:prSet/>
      <dgm:spPr/>
      <dgm:t>
        <a:bodyPr/>
        <a:lstStyle/>
        <a:p>
          <a:endParaRPr lang="ru-RU"/>
        </a:p>
      </dgm:t>
    </dgm:pt>
    <dgm:pt modelId="{2BB2B479-4E83-41F0-9C92-463EC30E6265}" type="sibTrans" cxnId="{998BE442-3124-4FB0-835A-2AEDAC41B803}">
      <dgm:prSet/>
      <dgm:spPr/>
      <dgm:t>
        <a:bodyPr/>
        <a:lstStyle/>
        <a:p>
          <a:endParaRPr lang="ru-RU"/>
        </a:p>
      </dgm:t>
    </dgm:pt>
    <dgm:pt modelId="{E5991697-CA44-4510-841B-C18D2B8E6B5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600" dirty="0">
            <a:solidFill>
              <a:srgbClr val="7030A0"/>
            </a:solidFill>
          </a:endParaRPr>
        </a:p>
      </dgm:t>
    </dgm:pt>
    <dgm:pt modelId="{1685A588-B16C-43F1-99D5-59126145E477}" type="parTrans" cxnId="{9E0E6EAE-D123-43DF-B51D-7E6F094C72BE}">
      <dgm:prSet/>
      <dgm:spPr/>
      <dgm:t>
        <a:bodyPr/>
        <a:lstStyle/>
        <a:p>
          <a:endParaRPr lang="ru-RU"/>
        </a:p>
      </dgm:t>
    </dgm:pt>
    <dgm:pt modelId="{0CAFB7D7-9B49-4F20-BC81-A6F07381B852}" type="sibTrans" cxnId="{9E0E6EAE-D123-43DF-B51D-7E6F094C72BE}">
      <dgm:prSet/>
      <dgm:spPr/>
      <dgm:t>
        <a:bodyPr/>
        <a:lstStyle/>
        <a:p>
          <a:endParaRPr lang="ru-RU"/>
        </a:p>
      </dgm:t>
    </dgm:pt>
    <dgm:pt modelId="{937B7BA4-CA56-45C7-A021-A6A529FB3E47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700" dirty="0">
            <a:solidFill>
              <a:srgbClr val="002060"/>
            </a:solidFill>
          </a:endParaRPr>
        </a:p>
      </dgm:t>
    </dgm:pt>
    <dgm:pt modelId="{0F058C5C-E61C-498F-A3C7-2FC682BA4F1C}" type="parTrans" cxnId="{D0410419-BE95-4B40-ABBC-053656D7DDAB}">
      <dgm:prSet/>
      <dgm:spPr/>
      <dgm:t>
        <a:bodyPr/>
        <a:lstStyle/>
        <a:p>
          <a:endParaRPr lang="ru-RU"/>
        </a:p>
      </dgm:t>
    </dgm:pt>
    <dgm:pt modelId="{80B0765C-02E0-417F-B88F-2D912AC7D4FD}" type="sibTrans" cxnId="{D0410419-BE95-4B40-ABBC-053656D7DDAB}">
      <dgm:prSet/>
      <dgm:spPr/>
      <dgm:t>
        <a:bodyPr/>
        <a:lstStyle/>
        <a:p>
          <a:endParaRPr lang="ru-RU"/>
        </a:p>
      </dgm:t>
    </dgm:pt>
    <dgm:pt modelId="{E3F17105-EF41-4D3A-90BA-0E3A8F437C36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400" dirty="0"/>
        </a:p>
      </dgm:t>
    </dgm:pt>
    <dgm:pt modelId="{16775597-56B0-402C-B09D-2A23EBA9EFDE}" type="parTrans" cxnId="{5F5A496B-66D8-40AD-96F9-177D7C68FAC4}">
      <dgm:prSet/>
      <dgm:spPr/>
      <dgm:t>
        <a:bodyPr/>
        <a:lstStyle/>
        <a:p>
          <a:endParaRPr lang="ru-RU"/>
        </a:p>
      </dgm:t>
    </dgm:pt>
    <dgm:pt modelId="{19711640-A8DA-40D9-9416-31CB69258598}" type="sibTrans" cxnId="{5F5A496B-66D8-40AD-96F9-177D7C68FAC4}">
      <dgm:prSet/>
      <dgm:spPr/>
      <dgm:t>
        <a:bodyPr/>
        <a:lstStyle/>
        <a:p>
          <a:endParaRPr lang="ru-RU"/>
        </a:p>
      </dgm:t>
    </dgm:pt>
    <dgm:pt modelId="{FDFECE50-42A9-40FE-AC1A-DA492DDAB669}" type="pres">
      <dgm:prSet presAssocID="{932EDBF8-620B-4AFD-B776-6F075056CE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C6D9B6-6D68-45B9-980E-6FE2C2A8F341}" type="pres">
      <dgm:prSet presAssocID="{EC460816-2E0C-470D-9E01-7426F116507A}" presName="hierRoot1" presStyleCnt="0">
        <dgm:presLayoutVars>
          <dgm:hierBranch val="init"/>
        </dgm:presLayoutVars>
      </dgm:prSet>
      <dgm:spPr/>
    </dgm:pt>
    <dgm:pt modelId="{4B09A672-BD69-43CE-A777-185DC1C3EE39}" type="pres">
      <dgm:prSet presAssocID="{EC460816-2E0C-470D-9E01-7426F116507A}" presName="rootComposite1" presStyleCnt="0"/>
      <dgm:spPr/>
    </dgm:pt>
    <dgm:pt modelId="{7148BDFF-F994-408C-A363-0AAAC4A68765}" type="pres">
      <dgm:prSet presAssocID="{EC460816-2E0C-470D-9E01-7426F116507A}" presName="rootText1" presStyleLbl="node0" presStyleIdx="0" presStyleCnt="1" custScaleX="1425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98A78F-AF22-4E93-8DAF-E8B33F9980CF}" type="pres">
      <dgm:prSet presAssocID="{EC460816-2E0C-470D-9E01-7426F116507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C93D49-7831-49D9-8542-438FBB0D137C}" type="pres">
      <dgm:prSet presAssocID="{EC460816-2E0C-470D-9E01-7426F116507A}" presName="hierChild2" presStyleCnt="0"/>
      <dgm:spPr/>
    </dgm:pt>
    <dgm:pt modelId="{B84A6989-FB35-428F-BD0A-F377CE899619}" type="pres">
      <dgm:prSet presAssocID="{1685A588-B16C-43F1-99D5-59126145E47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A926FFE-582D-4A14-A6E1-334C0CCF9598}" type="pres">
      <dgm:prSet presAssocID="{E5991697-CA44-4510-841B-C18D2B8E6B57}" presName="hierRoot2" presStyleCnt="0">
        <dgm:presLayoutVars>
          <dgm:hierBranch val="init"/>
        </dgm:presLayoutVars>
      </dgm:prSet>
      <dgm:spPr/>
    </dgm:pt>
    <dgm:pt modelId="{94E72C70-36F7-439E-A2CC-E0E39CF1D150}" type="pres">
      <dgm:prSet presAssocID="{E5991697-CA44-4510-841B-C18D2B8E6B57}" presName="rootComposite" presStyleCnt="0"/>
      <dgm:spPr/>
    </dgm:pt>
    <dgm:pt modelId="{00A35A65-020D-4739-B0E4-0050B1F83E78}" type="pres">
      <dgm:prSet presAssocID="{E5991697-CA44-4510-841B-C18D2B8E6B57}" presName="rootText" presStyleLbl="node2" presStyleIdx="0" presStyleCnt="3" custScaleY="319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8707AE-4CB4-490E-8A06-7D87384B1FDC}" type="pres">
      <dgm:prSet presAssocID="{E5991697-CA44-4510-841B-C18D2B8E6B57}" presName="rootConnector" presStyleLbl="node2" presStyleIdx="0" presStyleCnt="3"/>
      <dgm:spPr/>
      <dgm:t>
        <a:bodyPr/>
        <a:lstStyle/>
        <a:p>
          <a:endParaRPr lang="ru-RU"/>
        </a:p>
      </dgm:t>
    </dgm:pt>
    <dgm:pt modelId="{A6415E7C-67CC-48BE-8EB3-D76F054CB6FF}" type="pres">
      <dgm:prSet presAssocID="{E5991697-CA44-4510-841B-C18D2B8E6B57}" presName="hierChild4" presStyleCnt="0"/>
      <dgm:spPr/>
    </dgm:pt>
    <dgm:pt modelId="{C7FA3D29-DF19-4DB5-94F3-59FE3F0C7B27}" type="pres">
      <dgm:prSet presAssocID="{E5991697-CA44-4510-841B-C18D2B8E6B57}" presName="hierChild5" presStyleCnt="0"/>
      <dgm:spPr/>
    </dgm:pt>
    <dgm:pt modelId="{0593D131-EC1C-47FC-9C49-0E6CF2F577C8}" type="pres">
      <dgm:prSet presAssocID="{0F058C5C-E61C-498F-A3C7-2FC682BA4F1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FB2919F-7241-4145-A7AA-CE76092C3496}" type="pres">
      <dgm:prSet presAssocID="{937B7BA4-CA56-45C7-A021-A6A529FB3E47}" presName="hierRoot2" presStyleCnt="0">
        <dgm:presLayoutVars>
          <dgm:hierBranch val="init"/>
        </dgm:presLayoutVars>
      </dgm:prSet>
      <dgm:spPr/>
    </dgm:pt>
    <dgm:pt modelId="{C4044231-1C0C-44E4-B838-8AEC04987674}" type="pres">
      <dgm:prSet presAssocID="{937B7BA4-CA56-45C7-A021-A6A529FB3E47}" presName="rootComposite" presStyleCnt="0"/>
      <dgm:spPr/>
    </dgm:pt>
    <dgm:pt modelId="{1860ACDB-E756-4CBF-AF76-6D22A848B5A0}" type="pres">
      <dgm:prSet presAssocID="{937B7BA4-CA56-45C7-A021-A6A529FB3E47}" presName="rootText" presStyleLbl="node2" presStyleIdx="1" presStyleCnt="3" custScaleY="321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80FC86-8AFC-4B9B-BFA3-83AD18A0966F}" type="pres">
      <dgm:prSet presAssocID="{937B7BA4-CA56-45C7-A021-A6A529FB3E47}" presName="rootConnector" presStyleLbl="node2" presStyleIdx="1" presStyleCnt="3"/>
      <dgm:spPr/>
      <dgm:t>
        <a:bodyPr/>
        <a:lstStyle/>
        <a:p>
          <a:endParaRPr lang="ru-RU"/>
        </a:p>
      </dgm:t>
    </dgm:pt>
    <dgm:pt modelId="{80F6D7E1-ACE5-45DB-8349-BC3101A614E3}" type="pres">
      <dgm:prSet presAssocID="{937B7BA4-CA56-45C7-A021-A6A529FB3E47}" presName="hierChild4" presStyleCnt="0"/>
      <dgm:spPr/>
    </dgm:pt>
    <dgm:pt modelId="{FAB24762-A3CE-4367-BB26-201D02F71B7F}" type="pres">
      <dgm:prSet presAssocID="{937B7BA4-CA56-45C7-A021-A6A529FB3E47}" presName="hierChild5" presStyleCnt="0"/>
      <dgm:spPr/>
    </dgm:pt>
    <dgm:pt modelId="{6410C5AB-910D-4940-BAE0-6661125BAD13}" type="pres">
      <dgm:prSet presAssocID="{16775597-56B0-402C-B09D-2A23EBA9EFD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E82EC39-3C90-4D0D-ABB7-307045E55878}" type="pres">
      <dgm:prSet presAssocID="{E3F17105-EF41-4D3A-90BA-0E3A8F437C36}" presName="hierRoot2" presStyleCnt="0">
        <dgm:presLayoutVars>
          <dgm:hierBranch val="init"/>
        </dgm:presLayoutVars>
      </dgm:prSet>
      <dgm:spPr/>
    </dgm:pt>
    <dgm:pt modelId="{F015C5CB-91E5-4167-8131-DF3E23CDD080}" type="pres">
      <dgm:prSet presAssocID="{E3F17105-EF41-4D3A-90BA-0E3A8F437C36}" presName="rootComposite" presStyleCnt="0"/>
      <dgm:spPr/>
    </dgm:pt>
    <dgm:pt modelId="{C5476C6F-644D-43FC-BAD5-55D31F15CB78}" type="pres">
      <dgm:prSet presAssocID="{E3F17105-EF41-4D3A-90BA-0E3A8F437C36}" presName="rootText" presStyleLbl="node2" presStyleIdx="2" presStyleCnt="3" custScaleY="325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9E26A8-6FDA-48A7-8EBF-91AF3CD8C341}" type="pres">
      <dgm:prSet presAssocID="{E3F17105-EF41-4D3A-90BA-0E3A8F437C36}" presName="rootConnector" presStyleLbl="node2" presStyleIdx="2" presStyleCnt="3"/>
      <dgm:spPr/>
      <dgm:t>
        <a:bodyPr/>
        <a:lstStyle/>
        <a:p>
          <a:endParaRPr lang="ru-RU"/>
        </a:p>
      </dgm:t>
    </dgm:pt>
    <dgm:pt modelId="{B178F4AD-DA72-404A-A7B8-E75475368D7B}" type="pres">
      <dgm:prSet presAssocID="{E3F17105-EF41-4D3A-90BA-0E3A8F437C36}" presName="hierChild4" presStyleCnt="0"/>
      <dgm:spPr/>
    </dgm:pt>
    <dgm:pt modelId="{90CC7763-A981-4778-AE3F-7186DDE2642E}" type="pres">
      <dgm:prSet presAssocID="{E3F17105-EF41-4D3A-90BA-0E3A8F437C36}" presName="hierChild5" presStyleCnt="0"/>
      <dgm:spPr/>
    </dgm:pt>
    <dgm:pt modelId="{73C24007-7B9E-47E5-91A7-AFF654282122}" type="pres">
      <dgm:prSet presAssocID="{EC460816-2E0C-470D-9E01-7426F116507A}" presName="hierChild3" presStyleCnt="0"/>
      <dgm:spPr/>
    </dgm:pt>
  </dgm:ptLst>
  <dgm:cxnLst>
    <dgm:cxn modelId="{678BC236-F3BF-427F-B367-288710D38C6A}" type="presOf" srcId="{937B7BA4-CA56-45C7-A021-A6A529FB3E47}" destId="{FA80FC86-8AFC-4B9B-BFA3-83AD18A0966F}" srcOrd="1" destOrd="0" presId="urn:microsoft.com/office/officeart/2005/8/layout/orgChart1"/>
    <dgm:cxn modelId="{13B7F4D2-06F3-4561-AACE-FBA263019F37}" type="presOf" srcId="{EC460816-2E0C-470D-9E01-7426F116507A}" destId="{D298A78F-AF22-4E93-8DAF-E8B33F9980CF}" srcOrd="1" destOrd="0" presId="urn:microsoft.com/office/officeart/2005/8/layout/orgChart1"/>
    <dgm:cxn modelId="{4B36708A-7641-4071-9A9A-5FE8F68EE835}" type="presOf" srcId="{E3F17105-EF41-4D3A-90BA-0E3A8F437C36}" destId="{FE9E26A8-6FDA-48A7-8EBF-91AF3CD8C341}" srcOrd="1" destOrd="0" presId="urn:microsoft.com/office/officeart/2005/8/layout/orgChart1"/>
    <dgm:cxn modelId="{8E315600-B55F-4AE1-89E1-1E2FDA55A5EE}" type="presOf" srcId="{16775597-56B0-402C-B09D-2A23EBA9EFDE}" destId="{6410C5AB-910D-4940-BAE0-6661125BAD13}" srcOrd="0" destOrd="0" presId="urn:microsoft.com/office/officeart/2005/8/layout/orgChart1"/>
    <dgm:cxn modelId="{59972491-BD9B-4F0D-A08F-B21BB3E07FFC}" type="presOf" srcId="{1685A588-B16C-43F1-99D5-59126145E477}" destId="{B84A6989-FB35-428F-BD0A-F377CE899619}" srcOrd="0" destOrd="0" presId="urn:microsoft.com/office/officeart/2005/8/layout/orgChart1"/>
    <dgm:cxn modelId="{A76A143C-4E8A-40D7-BF86-F1962C779A9B}" type="presOf" srcId="{E5991697-CA44-4510-841B-C18D2B8E6B57}" destId="{00A35A65-020D-4739-B0E4-0050B1F83E78}" srcOrd="0" destOrd="0" presId="urn:microsoft.com/office/officeart/2005/8/layout/orgChart1"/>
    <dgm:cxn modelId="{87E9C220-2292-4093-A3A5-B1520003BF44}" type="presOf" srcId="{0F058C5C-E61C-498F-A3C7-2FC682BA4F1C}" destId="{0593D131-EC1C-47FC-9C49-0E6CF2F577C8}" srcOrd="0" destOrd="0" presId="urn:microsoft.com/office/officeart/2005/8/layout/orgChart1"/>
    <dgm:cxn modelId="{998BE442-3124-4FB0-835A-2AEDAC41B803}" srcId="{932EDBF8-620B-4AFD-B776-6F075056CEE8}" destId="{EC460816-2E0C-470D-9E01-7426F116507A}" srcOrd="0" destOrd="0" parTransId="{7450820B-F2E8-4DFD-9E2F-380CBBB3A2CA}" sibTransId="{2BB2B479-4E83-41F0-9C92-463EC30E6265}"/>
    <dgm:cxn modelId="{E74ACC07-7775-4C48-ACB7-1E85BDC3F4E1}" type="presOf" srcId="{EC460816-2E0C-470D-9E01-7426F116507A}" destId="{7148BDFF-F994-408C-A363-0AAAC4A68765}" srcOrd="0" destOrd="0" presId="urn:microsoft.com/office/officeart/2005/8/layout/orgChart1"/>
    <dgm:cxn modelId="{D0410419-BE95-4B40-ABBC-053656D7DDAB}" srcId="{EC460816-2E0C-470D-9E01-7426F116507A}" destId="{937B7BA4-CA56-45C7-A021-A6A529FB3E47}" srcOrd="1" destOrd="0" parTransId="{0F058C5C-E61C-498F-A3C7-2FC682BA4F1C}" sibTransId="{80B0765C-02E0-417F-B88F-2D912AC7D4FD}"/>
    <dgm:cxn modelId="{13AA1EA7-5C42-41AA-829E-24FCD886E1FF}" type="presOf" srcId="{932EDBF8-620B-4AFD-B776-6F075056CEE8}" destId="{FDFECE50-42A9-40FE-AC1A-DA492DDAB669}" srcOrd="0" destOrd="0" presId="urn:microsoft.com/office/officeart/2005/8/layout/orgChart1"/>
    <dgm:cxn modelId="{B86EBDC4-41D5-4738-B593-3524E7A72DBA}" type="presOf" srcId="{E3F17105-EF41-4D3A-90BA-0E3A8F437C36}" destId="{C5476C6F-644D-43FC-BAD5-55D31F15CB78}" srcOrd="0" destOrd="0" presId="urn:microsoft.com/office/officeart/2005/8/layout/orgChart1"/>
    <dgm:cxn modelId="{6F5AA473-9AC0-4203-B0C6-6487BCEF4329}" type="presOf" srcId="{E5991697-CA44-4510-841B-C18D2B8E6B57}" destId="{168707AE-4CB4-490E-8A06-7D87384B1FDC}" srcOrd="1" destOrd="0" presId="urn:microsoft.com/office/officeart/2005/8/layout/orgChart1"/>
    <dgm:cxn modelId="{5F5A496B-66D8-40AD-96F9-177D7C68FAC4}" srcId="{EC460816-2E0C-470D-9E01-7426F116507A}" destId="{E3F17105-EF41-4D3A-90BA-0E3A8F437C36}" srcOrd="2" destOrd="0" parTransId="{16775597-56B0-402C-B09D-2A23EBA9EFDE}" sibTransId="{19711640-A8DA-40D9-9416-31CB69258598}"/>
    <dgm:cxn modelId="{9E0E6EAE-D123-43DF-B51D-7E6F094C72BE}" srcId="{EC460816-2E0C-470D-9E01-7426F116507A}" destId="{E5991697-CA44-4510-841B-C18D2B8E6B57}" srcOrd="0" destOrd="0" parTransId="{1685A588-B16C-43F1-99D5-59126145E477}" sibTransId="{0CAFB7D7-9B49-4F20-BC81-A6F07381B852}"/>
    <dgm:cxn modelId="{C8D37BE1-C628-4329-95E4-746D7EB71817}" type="presOf" srcId="{937B7BA4-CA56-45C7-A021-A6A529FB3E47}" destId="{1860ACDB-E756-4CBF-AF76-6D22A848B5A0}" srcOrd="0" destOrd="0" presId="urn:microsoft.com/office/officeart/2005/8/layout/orgChart1"/>
    <dgm:cxn modelId="{CC9F7AE0-6443-431D-8C2E-72E3A5FCA442}" type="presParOf" srcId="{FDFECE50-42A9-40FE-AC1A-DA492DDAB669}" destId="{0AC6D9B6-6D68-45B9-980E-6FE2C2A8F341}" srcOrd="0" destOrd="0" presId="urn:microsoft.com/office/officeart/2005/8/layout/orgChart1"/>
    <dgm:cxn modelId="{06F245AC-DCCA-45CF-98C7-5DF769E1E040}" type="presParOf" srcId="{0AC6D9B6-6D68-45B9-980E-6FE2C2A8F341}" destId="{4B09A672-BD69-43CE-A777-185DC1C3EE39}" srcOrd="0" destOrd="0" presId="urn:microsoft.com/office/officeart/2005/8/layout/orgChart1"/>
    <dgm:cxn modelId="{E27D7A23-69F0-4B93-87DA-28A54F4CAA63}" type="presParOf" srcId="{4B09A672-BD69-43CE-A777-185DC1C3EE39}" destId="{7148BDFF-F994-408C-A363-0AAAC4A68765}" srcOrd="0" destOrd="0" presId="urn:microsoft.com/office/officeart/2005/8/layout/orgChart1"/>
    <dgm:cxn modelId="{433A15CE-CDAB-4DCF-9833-4B9F828E04C6}" type="presParOf" srcId="{4B09A672-BD69-43CE-A777-185DC1C3EE39}" destId="{D298A78F-AF22-4E93-8DAF-E8B33F9980CF}" srcOrd="1" destOrd="0" presId="urn:microsoft.com/office/officeart/2005/8/layout/orgChart1"/>
    <dgm:cxn modelId="{95DDBDDE-67A8-460D-8D6A-BBA5EC0125A8}" type="presParOf" srcId="{0AC6D9B6-6D68-45B9-980E-6FE2C2A8F341}" destId="{75C93D49-7831-49D9-8542-438FBB0D137C}" srcOrd="1" destOrd="0" presId="urn:microsoft.com/office/officeart/2005/8/layout/orgChart1"/>
    <dgm:cxn modelId="{3A4D98EF-479C-4E89-A232-22C744B0DDD3}" type="presParOf" srcId="{75C93D49-7831-49D9-8542-438FBB0D137C}" destId="{B84A6989-FB35-428F-BD0A-F377CE899619}" srcOrd="0" destOrd="0" presId="urn:microsoft.com/office/officeart/2005/8/layout/orgChart1"/>
    <dgm:cxn modelId="{4FB23100-8BBE-404B-90FF-3AFA49386FFA}" type="presParOf" srcId="{75C93D49-7831-49D9-8542-438FBB0D137C}" destId="{6A926FFE-582D-4A14-A6E1-334C0CCF9598}" srcOrd="1" destOrd="0" presId="urn:microsoft.com/office/officeart/2005/8/layout/orgChart1"/>
    <dgm:cxn modelId="{0D07FE1F-AB2B-452F-82F0-D0FF7BE952F7}" type="presParOf" srcId="{6A926FFE-582D-4A14-A6E1-334C0CCF9598}" destId="{94E72C70-36F7-439E-A2CC-E0E39CF1D150}" srcOrd="0" destOrd="0" presId="urn:microsoft.com/office/officeart/2005/8/layout/orgChart1"/>
    <dgm:cxn modelId="{45DCEA93-DF18-41AA-AE15-5FFCAB55E1AB}" type="presParOf" srcId="{94E72C70-36F7-439E-A2CC-E0E39CF1D150}" destId="{00A35A65-020D-4739-B0E4-0050B1F83E78}" srcOrd="0" destOrd="0" presId="urn:microsoft.com/office/officeart/2005/8/layout/orgChart1"/>
    <dgm:cxn modelId="{F011645E-CED1-4744-8746-96E10C398A20}" type="presParOf" srcId="{94E72C70-36F7-439E-A2CC-E0E39CF1D150}" destId="{168707AE-4CB4-490E-8A06-7D87384B1FDC}" srcOrd="1" destOrd="0" presId="urn:microsoft.com/office/officeart/2005/8/layout/orgChart1"/>
    <dgm:cxn modelId="{0E1C8EB1-74A4-44CA-A267-C7D82ED7D6EC}" type="presParOf" srcId="{6A926FFE-582D-4A14-A6E1-334C0CCF9598}" destId="{A6415E7C-67CC-48BE-8EB3-D76F054CB6FF}" srcOrd="1" destOrd="0" presId="urn:microsoft.com/office/officeart/2005/8/layout/orgChart1"/>
    <dgm:cxn modelId="{EB8566F1-D53C-4292-8A7A-B5C3AA5A6625}" type="presParOf" srcId="{6A926FFE-582D-4A14-A6E1-334C0CCF9598}" destId="{C7FA3D29-DF19-4DB5-94F3-59FE3F0C7B27}" srcOrd="2" destOrd="0" presId="urn:microsoft.com/office/officeart/2005/8/layout/orgChart1"/>
    <dgm:cxn modelId="{C1596C14-2A79-44CE-952E-C060B924251C}" type="presParOf" srcId="{75C93D49-7831-49D9-8542-438FBB0D137C}" destId="{0593D131-EC1C-47FC-9C49-0E6CF2F577C8}" srcOrd="2" destOrd="0" presId="urn:microsoft.com/office/officeart/2005/8/layout/orgChart1"/>
    <dgm:cxn modelId="{79ED641F-9BA4-4640-91BF-47119D4178A3}" type="presParOf" srcId="{75C93D49-7831-49D9-8542-438FBB0D137C}" destId="{1FB2919F-7241-4145-A7AA-CE76092C3496}" srcOrd="3" destOrd="0" presId="urn:microsoft.com/office/officeart/2005/8/layout/orgChart1"/>
    <dgm:cxn modelId="{53B75E55-704D-4CC2-BE99-0DEB7D74625D}" type="presParOf" srcId="{1FB2919F-7241-4145-A7AA-CE76092C3496}" destId="{C4044231-1C0C-44E4-B838-8AEC04987674}" srcOrd="0" destOrd="0" presId="urn:microsoft.com/office/officeart/2005/8/layout/orgChart1"/>
    <dgm:cxn modelId="{AAD79E8F-5CDB-4019-89B5-81CA189780F8}" type="presParOf" srcId="{C4044231-1C0C-44E4-B838-8AEC04987674}" destId="{1860ACDB-E756-4CBF-AF76-6D22A848B5A0}" srcOrd="0" destOrd="0" presId="urn:microsoft.com/office/officeart/2005/8/layout/orgChart1"/>
    <dgm:cxn modelId="{5FA18770-901D-4320-8F3C-ED351FA43595}" type="presParOf" srcId="{C4044231-1C0C-44E4-B838-8AEC04987674}" destId="{FA80FC86-8AFC-4B9B-BFA3-83AD18A0966F}" srcOrd="1" destOrd="0" presId="urn:microsoft.com/office/officeart/2005/8/layout/orgChart1"/>
    <dgm:cxn modelId="{E08ABDB3-8324-43EB-9CE0-E8A734C96BBF}" type="presParOf" srcId="{1FB2919F-7241-4145-A7AA-CE76092C3496}" destId="{80F6D7E1-ACE5-45DB-8349-BC3101A614E3}" srcOrd="1" destOrd="0" presId="urn:microsoft.com/office/officeart/2005/8/layout/orgChart1"/>
    <dgm:cxn modelId="{2D726557-41CC-427F-B43C-EC22D9E12FAF}" type="presParOf" srcId="{1FB2919F-7241-4145-A7AA-CE76092C3496}" destId="{FAB24762-A3CE-4367-BB26-201D02F71B7F}" srcOrd="2" destOrd="0" presId="urn:microsoft.com/office/officeart/2005/8/layout/orgChart1"/>
    <dgm:cxn modelId="{86BD4D04-AE82-4CB6-A373-B50B9EB708C1}" type="presParOf" srcId="{75C93D49-7831-49D9-8542-438FBB0D137C}" destId="{6410C5AB-910D-4940-BAE0-6661125BAD13}" srcOrd="4" destOrd="0" presId="urn:microsoft.com/office/officeart/2005/8/layout/orgChart1"/>
    <dgm:cxn modelId="{F808D6DB-46A5-473D-A373-BA9E67FA258C}" type="presParOf" srcId="{75C93D49-7831-49D9-8542-438FBB0D137C}" destId="{6E82EC39-3C90-4D0D-ABB7-307045E55878}" srcOrd="5" destOrd="0" presId="urn:microsoft.com/office/officeart/2005/8/layout/orgChart1"/>
    <dgm:cxn modelId="{14B590ED-0DDB-45C9-83B9-90F0C7E48A53}" type="presParOf" srcId="{6E82EC39-3C90-4D0D-ABB7-307045E55878}" destId="{F015C5CB-91E5-4167-8131-DF3E23CDD080}" srcOrd="0" destOrd="0" presId="urn:microsoft.com/office/officeart/2005/8/layout/orgChart1"/>
    <dgm:cxn modelId="{1F2418ED-02C1-4CEE-838E-7CFE2B069EE2}" type="presParOf" srcId="{F015C5CB-91E5-4167-8131-DF3E23CDD080}" destId="{C5476C6F-644D-43FC-BAD5-55D31F15CB78}" srcOrd="0" destOrd="0" presId="urn:microsoft.com/office/officeart/2005/8/layout/orgChart1"/>
    <dgm:cxn modelId="{CE8F53F6-53F6-40BC-9D06-45B8C4472A50}" type="presParOf" srcId="{F015C5CB-91E5-4167-8131-DF3E23CDD080}" destId="{FE9E26A8-6FDA-48A7-8EBF-91AF3CD8C341}" srcOrd="1" destOrd="0" presId="urn:microsoft.com/office/officeart/2005/8/layout/orgChart1"/>
    <dgm:cxn modelId="{17631140-E09A-4C4C-84F4-A5532B83868F}" type="presParOf" srcId="{6E82EC39-3C90-4D0D-ABB7-307045E55878}" destId="{B178F4AD-DA72-404A-A7B8-E75475368D7B}" srcOrd="1" destOrd="0" presId="urn:microsoft.com/office/officeart/2005/8/layout/orgChart1"/>
    <dgm:cxn modelId="{A9AE5D6C-B032-4FCB-BB86-0BC99EE1A7BB}" type="presParOf" srcId="{6E82EC39-3C90-4D0D-ABB7-307045E55878}" destId="{90CC7763-A981-4778-AE3F-7186DDE2642E}" srcOrd="2" destOrd="0" presId="urn:microsoft.com/office/officeart/2005/8/layout/orgChart1"/>
    <dgm:cxn modelId="{88B94D2C-DAE7-4293-90AC-092CE06BA9B3}" type="presParOf" srcId="{0AC6D9B6-6D68-45B9-980E-6FE2C2A8F341}" destId="{73C24007-7B9E-47E5-91A7-AFF6542821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2EDBF8-620B-4AFD-B776-6F075056CEE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460816-2E0C-470D-9E01-7426F116507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</a:rPr>
            <a:t>Ориентирование</a:t>
          </a:r>
          <a:endParaRPr lang="ru-RU" sz="3200" b="1" dirty="0">
            <a:solidFill>
              <a:srgbClr val="C00000"/>
            </a:solidFill>
          </a:endParaRPr>
        </a:p>
      </dgm:t>
    </dgm:pt>
    <dgm:pt modelId="{7450820B-F2E8-4DFD-9E2F-380CBBB3A2CA}" type="parTrans" cxnId="{998BE442-3124-4FB0-835A-2AEDAC41B803}">
      <dgm:prSet/>
      <dgm:spPr/>
      <dgm:t>
        <a:bodyPr/>
        <a:lstStyle/>
        <a:p>
          <a:endParaRPr lang="ru-RU"/>
        </a:p>
      </dgm:t>
    </dgm:pt>
    <dgm:pt modelId="{2BB2B479-4E83-41F0-9C92-463EC30E6265}" type="sibTrans" cxnId="{998BE442-3124-4FB0-835A-2AEDAC41B803}">
      <dgm:prSet/>
      <dgm:spPr/>
      <dgm:t>
        <a:bodyPr/>
        <a:lstStyle/>
        <a:p>
          <a:endParaRPr lang="ru-RU"/>
        </a:p>
      </dgm:t>
    </dgm:pt>
    <dgm:pt modelId="{E5991697-CA44-4510-841B-C18D2B8E6B57}">
      <dgm:prSet phldrT="[Текст]" custT="1"/>
      <dgm:spPr/>
      <dgm:t>
        <a:bodyPr anchor="t"/>
        <a:lstStyle/>
        <a:p>
          <a:r>
            <a:rPr lang="ru-RU" sz="2800" dirty="0" smtClean="0">
              <a:solidFill>
                <a:srgbClr val="C00000"/>
              </a:solidFill>
            </a:rPr>
            <a:t>Общее</a:t>
          </a:r>
        </a:p>
        <a:p>
          <a:r>
            <a:rPr lang="ru-RU" sz="2600" dirty="0" smtClean="0">
              <a:solidFill>
                <a:srgbClr val="7030A0"/>
              </a:solidFill>
            </a:rPr>
            <a:t>Определение направления движения и уровня достижение цели.</a:t>
          </a:r>
        </a:p>
      </dgm:t>
    </dgm:pt>
    <dgm:pt modelId="{1685A588-B16C-43F1-99D5-59126145E477}" type="parTrans" cxnId="{9E0E6EAE-D123-43DF-B51D-7E6F094C72BE}">
      <dgm:prSet/>
      <dgm:spPr/>
      <dgm:t>
        <a:bodyPr/>
        <a:lstStyle/>
        <a:p>
          <a:endParaRPr lang="ru-RU"/>
        </a:p>
      </dgm:t>
    </dgm:pt>
    <dgm:pt modelId="{0CAFB7D7-9B49-4F20-BC81-A6F07381B852}" type="sibTrans" cxnId="{9E0E6EAE-D123-43DF-B51D-7E6F094C72BE}">
      <dgm:prSet/>
      <dgm:spPr/>
      <dgm:t>
        <a:bodyPr/>
        <a:lstStyle/>
        <a:p>
          <a:endParaRPr lang="ru-RU"/>
        </a:p>
      </dgm:t>
    </dgm:pt>
    <dgm:pt modelId="{937B7BA4-CA56-45C7-A021-A6A529FB3E47}">
      <dgm:prSet phldrT="[Текст]" custT="1"/>
      <dgm:spPr/>
      <dgm:t>
        <a:bodyPr anchor="t"/>
        <a:lstStyle/>
        <a:p>
          <a:r>
            <a:rPr lang="ru-RU" sz="2800" dirty="0" smtClean="0">
              <a:solidFill>
                <a:srgbClr val="C00000"/>
              </a:solidFill>
            </a:rPr>
            <a:t>Линейное</a:t>
          </a:r>
        </a:p>
        <a:p>
          <a:r>
            <a:rPr lang="ru-RU" sz="2600" dirty="0" smtClean="0">
              <a:solidFill>
                <a:srgbClr val="7030A0"/>
              </a:solidFill>
            </a:rPr>
            <a:t>Следование в нужном направлении к цели.</a:t>
          </a:r>
        </a:p>
        <a:p>
          <a:endParaRPr lang="ru-RU" sz="1700" dirty="0"/>
        </a:p>
      </dgm:t>
    </dgm:pt>
    <dgm:pt modelId="{0F058C5C-E61C-498F-A3C7-2FC682BA4F1C}" type="parTrans" cxnId="{D0410419-BE95-4B40-ABBC-053656D7DDAB}">
      <dgm:prSet/>
      <dgm:spPr/>
      <dgm:t>
        <a:bodyPr/>
        <a:lstStyle/>
        <a:p>
          <a:endParaRPr lang="ru-RU"/>
        </a:p>
      </dgm:t>
    </dgm:pt>
    <dgm:pt modelId="{80B0765C-02E0-417F-B88F-2D912AC7D4FD}" type="sibTrans" cxnId="{D0410419-BE95-4B40-ABBC-053656D7DDAB}">
      <dgm:prSet/>
      <dgm:spPr/>
      <dgm:t>
        <a:bodyPr/>
        <a:lstStyle/>
        <a:p>
          <a:endParaRPr lang="ru-RU"/>
        </a:p>
      </dgm:t>
    </dgm:pt>
    <dgm:pt modelId="{E3F17105-EF41-4D3A-90BA-0E3A8F437C36}">
      <dgm:prSet phldrT="[Текст]" custT="1"/>
      <dgm:spPr/>
      <dgm:t>
        <a:bodyPr anchor="t"/>
        <a:lstStyle/>
        <a:p>
          <a:r>
            <a:rPr lang="ru-RU" sz="2800" dirty="0" smtClean="0">
              <a:solidFill>
                <a:srgbClr val="C00000"/>
              </a:solidFill>
            </a:rPr>
            <a:t>Точечное</a:t>
          </a:r>
        </a:p>
        <a:p>
          <a:r>
            <a:rPr lang="ru-RU" sz="2600" dirty="0" smtClean="0">
              <a:solidFill>
                <a:srgbClr val="7030A0"/>
              </a:solidFill>
            </a:rPr>
            <a:t>Умение быстро и достаточно  точно определять достижения цели или способов коррекции.</a:t>
          </a:r>
        </a:p>
        <a:p>
          <a:endParaRPr lang="ru-RU" sz="1400" dirty="0"/>
        </a:p>
      </dgm:t>
    </dgm:pt>
    <dgm:pt modelId="{16775597-56B0-402C-B09D-2A23EBA9EFDE}" type="parTrans" cxnId="{5F5A496B-66D8-40AD-96F9-177D7C68FAC4}">
      <dgm:prSet/>
      <dgm:spPr/>
      <dgm:t>
        <a:bodyPr/>
        <a:lstStyle/>
        <a:p>
          <a:endParaRPr lang="ru-RU"/>
        </a:p>
      </dgm:t>
    </dgm:pt>
    <dgm:pt modelId="{19711640-A8DA-40D9-9416-31CB69258598}" type="sibTrans" cxnId="{5F5A496B-66D8-40AD-96F9-177D7C68FAC4}">
      <dgm:prSet/>
      <dgm:spPr/>
      <dgm:t>
        <a:bodyPr/>
        <a:lstStyle/>
        <a:p>
          <a:endParaRPr lang="ru-RU"/>
        </a:p>
      </dgm:t>
    </dgm:pt>
    <dgm:pt modelId="{FDFECE50-42A9-40FE-AC1A-DA492DDAB669}" type="pres">
      <dgm:prSet presAssocID="{932EDBF8-620B-4AFD-B776-6F075056CE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C6D9B6-6D68-45B9-980E-6FE2C2A8F341}" type="pres">
      <dgm:prSet presAssocID="{EC460816-2E0C-470D-9E01-7426F116507A}" presName="hierRoot1" presStyleCnt="0">
        <dgm:presLayoutVars>
          <dgm:hierBranch val="init"/>
        </dgm:presLayoutVars>
      </dgm:prSet>
      <dgm:spPr/>
    </dgm:pt>
    <dgm:pt modelId="{4B09A672-BD69-43CE-A777-185DC1C3EE39}" type="pres">
      <dgm:prSet presAssocID="{EC460816-2E0C-470D-9E01-7426F116507A}" presName="rootComposite1" presStyleCnt="0"/>
      <dgm:spPr/>
    </dgm:pt>
    <dgm:pt modelId="{7148BDFF-F994-408C-A363-0AAAC4A68765}" type="pres">
      <dgm:prSet presAssocID="{EC460816-2E0C-470D-9E01-7426F116507A}" presName="rootText1" presStyleLbl="node0" presStyleIdx="0" presStyleCnt="1" custScaleX="1425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98A78F-AF22-4E93-8DAF-E8B33F9980CF}" type="pres">
      <dgm:prSet presAssocID="{EC460816-2E0C-470D-9E01-7426F116507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C93D49-7831-49D9-8542-438FBB0D137C}" type="pres">
      <dgm:prSet presAssocID="{EC460816-2E0C-470D-9E01-7426F116507A}" presName="hierChild2" presStyleCnt="0"/>
      <dgm:spPr/>
    </dgm:pt>
    <dgm:pt modelId="{B84A6989-FB35-428F-BD0A-F377CE899619}" type="pres">
      <dgm:prSet presAssocID="{1685A588-B16C-43F1-99D5-59126145E47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A926FFE-582D-4A14-A6E1-334C0CCF9598}" type="pres">
      <dgm:prSet presAssocID="{E5991697-CA44-4510-841B-C18D2B8E6B57}" presName="hierRoot2" presStyleCnt="0">
        <dgm:presLayoutVars>
          <dgm:hierBranch val="init"/>
        </dgm:presLayoutVars>
      </dgm:prSet>
      <dgm:spPr/>
    </dgm:pt>
    <dgm:pt modelId="{94E72C70-36F7-439E-A2CC-E0E39CF1D150}" type="pres">
      <dgm:prSet presAssocID="{E5991697-CA44-4510-841B-C18D2B8E6B57}" presName="rootComposite" presStyleCnt="0"/>
      <dgm:spPr/>
    </dgm:pt>
    <dgm:pt modelId="{00A35A65-020D-4739-B0E4-0050B1F83E78}" type="pres">
      <dgm:prSet presAssocID="{E5991697-CA44-4510-841B-C18D2B8E6B57}" presName="rootText" presStyleLbl="node2" presStyleIdx="0" presStyleCnt="3" custScaleY="375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8707AE-4CB4-490E-8A06-7D87384B1FDC}" type="pres">
      <dgm:prSet presAssocID="{E5991697-CA44-4510-841B-C18D2B8E6B57}" presName="rootConnector" presStyleLbl="node2" presStyleIdx="0" presStyleCnt="3"/>
      <dgm:spPr/>
      <dgm:t>
        <a:bodyPr/>
        <a:lstStyle/>
        <a:p>
          <a:endParaRPr lang="ru-RU"/>
        </a:p>
      </dgm:t>
    </dgm:pt>
    <dgm:pt modelId="{A6415E7C-67CC-48BE-8EB3-D76F054CB6FF}" type="pres">
      <dgm:prSet presAssocID="{E5991697-CA44-4510-841B-C18D2B8E6B57}" presName="hierChild4" presStyleCnt="0"/>
      <dgm:spPr/>
    </dgm:pt>
    <dgm:pt modelId="{C7FA3D29-DF19-4DB5-94F3-59FE3F0C7B27}" type="pres">
      <dgm:prSet presAssocID="{E5991697-CA44-4510-841B-C18D2B8E6B57}" presName="hierChild5" presStyleCnt="0"/>
      <dgm:spPr/>
    </dgm:pt>
    <dgm:pt modelId="{0593D131-EC1C-47FC-9C49-0E6CF2F577C8}" type="pres">
      <dgm:prSet presAssocID="{0F058C5C-E61C-498F-A3C7-2FC682BA4F1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FB2919F-7241-4145-A7AA-CE76092C3496}" type="pres">
      <dgm:prSet presAssocID="{937B7BA4-CA56-45C7-A021-A6A529FB3E47}" presName="hierRoot2" presStyleCnt="0">
        <dgm:presLayoutVars>
          <dgm:hierBranch val="init"/>
        </dgm:presLayoutVars>
      </dgm:prSet>
      <dgm:spPr/>
    </dgm:pt>
    <dgm:pt modelId="{C4044231-1C0C-44E4-B838-8AEC04987674}" type="pres">
      <dgm:prSet presAssocID="{937B7BA4-CA56-45C7-A021-A6A529FB3E47}" presName="rootComposite" presStyleCnt="0"/>
      <dgm:spPr/>
    </dgm:pt>
    <dgm:pt modelId="{1860ACDB-E756-4CBF-AF76-6D22A848B5A0}" type="pres">
      <dgm:prSet presAssocID="{937B7BA4-CA56-45C7-A021-A6A529FB3E47}" presName="rootText" presStyleLbl="node2" presStyleIdx="1" presStyleCnt="3" custScaleX="112829" custScaleY="369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80FC86-8AFC-4B9B-BFA3-83AD18A0966F}" type="pres">
      <dgm:prSet presAssocID="{937B7BA4-CA56-45C7-A021-A6A529FB3E47}" presName="rootConnector" presStyleLbl="node2" presStyleIdx="1" presStyleCnt="3"/>
      <dgm:spPr/>
      <dgm:t>
        <a:bodyPr/>
        <a:lstStyle/>
        <a:p>
          <a:endParaRPr lang="ru-RU"/>
        </a:p>
      </dgm:t>
    </dgm:pt>
    <dgm:pt modelId="{80F6D7E1-ACE5-45DB-8349-BC3101A614E3}" type="pres">
      <dgm:prSet presAssocID="{937B7BA4-CA56-45C7-A021-A6A529FB3E47}" presName="hierChild4" presStyleCnt="0"/>
      <dgm:spPr/>
    </dgm:pt>
    <dgm:pt modelId="{FAB24762-A3CE-4367-BB26-201D02F71B7F}" type="pres">
      <dgm:prSet presAssocID="{937B7BA4-CA56-45C7-A021-A6A529FB3E47}" presName="hierChild5" presStyleCnt="0"/>
      <dgm:spPr/>
    </dgm:pt>
    <dgm:pt modelId="{6410C5AB-910D-4940-BAE0-6661125BAD13}" type="pres">
      <dgm:prSet presAssocID="{16775597-56B0-402C-B09D-2A23EBA9EFD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E82EC39-3C90-4D0D-ABB7-307045E55878}" type="pres">
      <dgm:prSet presAssocID="{E3F17105-EF41-4D3A-90BA-0E3A8F437C36}" presName="hierRoot2" presStyleCnt="0">
        <dgm:presLayoutVars>
          <dgm:hierBranch val="init"/>
        </dgm:presLayoutVars>
      </dgm:prSet>
      <dgm:spPr/>
    </dgm:pt>
    <dgm:pt modelId="{F015C5CB-91E5-4167-8131-DF3E23CDD080}" type="pres">
      <dgm:prSet presAssocID="{E3F17105-EF41-4D3A-90BA-0E3A8F437C36}" presName="rootComposite" presStyleCnt="0"/>
      <dgm:spPr/>
    </dgm:pt>
    <dgm:pt modelId="{C5476C6F-644D-43FC-BAD5-55D31F15CB78}" type="pres">
      <dgm:prSet presAssocID="{E3F17105-EF41-4D3A-90BA-0E3A8F437C36}" presName="rootText" presStyleLbl="node2" presStyleIdx="2" presStyleCnt="3" custScaleY="365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9E26A8-6FDA-48A7-8EBF-91AF3CD8C341}" type="pres">
      <dgm:prSet presAssocID="{E3F17105-EF41-4D3A-90BA-0E3A8F437C36}" presName="rootConnector" presStyleLbl="node2" presStyleIdx="2" presStyleCnt="3"/>
      <dgm:spPr/>
      <dgm:t>
        <a:bodyPr/>
        <a:lstStyle/>
        <a:p>
          <a:endParaRPr lang="ru-RU"/>
        </a:p>
      </dgm:t>
    </dgm:pt>
    <dgm:pt modelId="{B178F4AD-DA72-404A-A7B8-E75475368D7B}" type="pres">
      <dgm:prSet presAssocID="{E3F17105-EF41-4D3A-90BA-0E3A8F437C36}" presName="hierChild4" presStyleCnt="0"/>
      <dgm:spPr/>
    </dgm:pt>
    <dgm:pt modelId="{90CC7763-A981-4778-AE3F-7186DDE2642E}" type="pres">
      <dgm:prSet presAssocID="{E3F17105-EF41-4D3A-90BA-0E3A8F437C36}" presName="hierChild5" presStyleCnt="0"/>
      <dgm:spPr/>
    </dgm:pt>
    <dgm:pt modelId="{73C24007-7B9E-47E5-91A7-AFF654282122}" type="pres">
      <dgm:prSet presAssocID="{EC460816-2E0C-470D-9E01-7426F116507A}" presName="hierChild3" presStyleCnt="0"/>
      <dgm:spPr/>
    </dgm:pt>
  </dgm:ptLst>
  <dgm:cxnLst>
    <dgm:cxn modelId="{AFC76349-8382-4818-AB67-EEF4D6F2A5AC}" type="presOf" srcId="{E5991697-CA44-4510-841B-C18D2B8E6B57}" destId="{00A35A65-020D-4739-B0E4-0050B1F83E78}" srcOrd="0" destOrd="0" presId="urn:microsoft.com/office/officeart/2005/8/layout/orgChart1"/>
    <dgm:cxn modelId="{548B9E3E-9202-48AE-96E1-C03CF03008A2}" type="presOf" srcId="{E5991697-CA44-4510-841B-C18D2B8E6B57}" destId="{168707AE-4CB4-490E-8A06-7D87384B1FDC}" srcOrd="1" destOrd="0" presId="urn:microsoft.com/office/officeart/2005/8/layout/orgChart1"/>
    <dgm:cxn modelId="{33D6AD87-BD63-4F2F-92F9-A04E5DA93837}" type="presOf" srcId="{0F058C5C-E61C-498F-A3C7-2FC682BA4F1C}" destId="{0593D131-EC1C-47FC-9C49-0E6CF2F577C8}" srcOrd="0" destOrd="0" presId="urn:microsoft.com/office/officeart/2005/8/layout/orgChart1"/>
    <dgm:cxn modelId="{5F536C91-3834-452E-968A-81EFDD62995E}" type="presOf" srcId="{16775597-56B0-402C-B09D-2A23EBA9EFDE}" destId="{6410C5AB-910D-4940-BAE0-6661125BAD13}" srcOrd="0" destOrd="0" presId="urn:microsoft.com/office/officeart/2005/8/layout/orgChart1"/>
    <dgm:cxn modelId="{CB479B7A-15DC-4A19-974D-8A3682A615A0}" type="presOf" srcId="{EC460816-2E0C-470D-9E01-7426F116507A}" destId="{7148BDFF-F994-408C-A363-0AAAC4A68765}" srcOrd="0" destOrd="0" presId="urn:microsoft.com/office/officeart/2005/8/layout/orgChart1"/>
    <dgm:cxn modelId="{5F5A496B-66D8-40AD-96F9-177D7C68FAC4}" srcId="{EC460816-2E0C-470D-9E01-7426F116507A}" destId="{E3F17105-EF41-4D3A-90BA-0E3A8F437C36}" srcOrd="2" destOrd="0" parTransId="{16775597-56B0-402C-B09D-2A23EBA9EFDE}" sibTransId="{19711640-A8DA-40D9-9416-31CB69258598}"/>
    <dgm:cxn modelId="{D0410419-BE95-4B40-ABBC-053656D7DDAB}" srcId="{EC460816-2E0C-470D-9E01-7426F116507A}" destId="{937B7BA4-CA56-45C7-A021-A6A529FB3E47}" srcOrd="1" destOrd="0" parTransId="{0F058C5C-E61C-498F-A3C7-2FC682BA4F1C}" sibTransId="{80B0765C-02E0-417F-B88F-2D912AC7D4FD}"/>
    <dgm:cxn modelId="{9E0E6EAE-D123-43DF-B51D-7E6F094C72BE}" srcId="{EC460816-2E0C-470D-9E01-7426F116507A}" destId="{E5991697-CA44-4510-841B-C18D2B8E6B57}" srcOrd="0" destOrd="0" parTransId="{1685A588-B16C-43F1-99D5-59126145E477}" sibTransId="{0CAFB7D7-9B49-4F20-BC81-A6F07381B852}"/>
    <dgm:cxn modelId="{85E2047A-9E20-4342-AB62-05F1EB8A5E10}" type="presOf" srcId="{1685A588-B16C-43F1-99D5-59126145E477}" destId="{B84A6989-FB35-428F-BD0A-F377CE899619}" srcOrd="0" destOrd="0" presId="urn:microsoft.com/office/officeart/2005/8/layout/orgChart1"/>
    <dgm:cxn modelId="{3F503F0C-E0D0-4742-AFC9-3C8B38E5A7AC}" type="presOf" srcId="{937B7BA4-CA56-45C7-A021-A6A529FB3E47}" destId="{FA80FC86-8AFC-4B9B-BFA3-83AD18A0966F}" srcOrd="1" destOrd="0" presId="urn:microsoft.com/office/officeart/2005/8/layout/orgChart1"/>
    <dgm:cxn modelId="{998BE442-3124-4FB0-835A-2AEDAC41B803}" srcId="{932EDBF8-620B-4AFD-B776-6F075056CEE8}" destId="{EC460816-2E0C-470D-9E01-7426F116507A}" srcOrd="0" destOrd="0" parTransId="{7450820B-F2E8-4DFD-9E2F-380CBBB3A2CA}" sibTransId="{2BB2B479-4E83-41F0-9C92-463EC30E6265}"/>
    <dgm:cxn modelId="{929ADF14-2218-480C-8A18-9E1AAB8BB602}" type="presOf" srcId="{EC460816-2E0C-470D-9E01-7426F116507A}" destId="{D298A78F-AF22-4E93-8DAF-E8B33F9980CF}" srcOrd="1" destOrd="0" presId="urn:microsoft.com/office/officeart/2005/8/layout/orgChart1"/>
    <dgm:cxn modelId="{9D1E17E9-E2EF-4134-8321-FB30936A4EB7}" type="presOf" srcId="{E3F17105-EF41-4D3A-90BA-0E3A8F437C36}" destId="{FE9E26A8-6FDA-48A7-8EBF-91AF3CD8C341}" srcOrd="1" destOrd="0" presId="urn:microsoft.com/office/officeart/2005/8/layout/orgChart1"/>
    <dgm:cxn modelId="{B1578DDC-3420-4011-A059-CF2523ABCCE8}" type="presOf" srcId="{E3F17105-EF41-4D3A-90BA-0E3A8F437C36}" destId="{C5476C6F-644D-43FC-BAD5-55D31F15CB78}" srcOrd="0" destOrd="0" presId="urn:microsoft.com/office/officeart/2005/8/layout/orgChart1"/>
    <dgm:cxn modelId="{BBF5D5B2-321A-4A0E-90DF-3B3A76161163}" type="presOf" srcId="{937B7BA4-CA56-45C7-A021-A6A529FB3E47}" destId="{1860ACDB-E756-4CBF-AF76-6D22A848B5A0}" srcOrd="0" destOrd="0" presId="urn:microsoft.com/office/officeart/2005/8/layout/orgChart1"/>
    <dgm:cxn modelId="{5253A1C6-4DC3-438B-8E7D-DCBF128BCC67}" type="presOf" srcId="{932EDBF8-620B-4AFD-B776-6F075056CEE8}" destId="{FDFECE50-42A9-40FE-AC1A-DA492DDAB669}" srcOrd="0" destOrd="0" presId="urn:microsoft.com/office/officeart/2005/8/layout/orgChart1"/>
    <dgm:cxn modelId="{F4C4ADE6-86DD-4772-A98B-9DB0DD7B13A1}" type="presParOf" srcId="{FDFECE50-42A9-40FE-AC1A-DA492DDAB669}" destId="{0AC6D9B6-6D68-45B9-980E-6FE2C2A8F341}" srcOrd="0" destOrd="0" presId="urn:microsoft.com/office/officeart/2005/8/layout/orgChart1"/>
    <dgm:cxn modelId="{9D55587E-0D9E-4D91-BD9F-161A0DCF81FC}" type="presParOf" srcId="{0AC6D9B6-6D68-45B9-980E-6FE2C2A8F341}" destId="{4B09A672-BD69-43CE-A777-185DC1C3EE39}" srcOrd="0" destOrd="0" presId="urn:microsoft.com/office/officeart/2005/8/layout/orgChart1"/>
    <dgm:cxn modelId="{842B489C-511D-4669-A6C2-7476BEFFAAE4}" type="presParOf" srcId="{4B09A672-BD69-43CE-A777-185DC1C3EE39}" destId="{7148BDFF-F994-408C-A363-0AAAC4A68765}" srcOrd="0" destOrd="0" presId="urn:microsoft.com/office/officeart/2005/8/layout/orgChart1"/>
    <dgm:cxn modelId="{37A33A60-9C60-4286-AF11-9D9AEABF3CAF}" type="presParOf" srcId="{4B09A672-BD69-43CE-A777-185DC1C3EE39}" destId="{D298A78F-AF22-4E93-8DAF-E8B33F9980CF}" srcOrd="1" destOrd="0" presId="urn:microsoft.com/office/officeart/2005/8/layout/orgChart1"/>
    <dgm:cxn modelId="{85694168-CB87-489B-AF29-4926326564AF}" type="presParOf" srcId="{0AC6D9B6-6D68-45B9-980E-6FE2C2A8F341}" destId="{75C93D49-7831-49D9-8542-438FBB0D137C}" srcOrd="1" destOrd="0" presId="urn:microsoft.com/office/officeart/2005/8/layout/orgChart1"/>
    <dgm:cxn modelId="{B4E94FE0-7E44-45F8-95C4-9AB334F25ECE}" type="presParOf" srcId="{75C93D49-7831-49D9-8542-438FBB0D137C}" destId="{B84A6989-FB35-428F-BD0A-F377CE899619}" srcOrd="0" destOrd="0" presId="urn:microsoft.com/office/officeart/2005/8/layout/orgChart1"/>
    <dgm:cxn modelId="{46D4D8A2-7B68-45D1-931C-3B68748A1903}" type="presParOf" srcId="{75C93D49-7831-49D9-8542-438FBB0D137C}" destId="{6A926FFE-582D-4A14-A6E1-334C0CCF9598}" srcOrd="1" destOrd="0" presId="urn:microsoft.com/office/officeart/2005/8/layout/orgChart1"/>
    <dgm:cxn modelId="{362B1A2B-C6FB-449F-B116-49D0C25D46D8}" type="presParOf" srcId="{6A926FFE-582D-4A14-A6E1-334C0CCF9598}" destId="{94E72C70-36F7-439E-A2CC-E0E39CF1D150}" srcOrd="0" destOrd="0" presId="urn:microsoft.com/office/officeart/2005/8/layout/orgChart1"/>
    <dgm:cxn modelId="{02171FCB-8F13-4AF5-BAF4-F7A34DDC7741}" type="presParOf" srcId="{94E72C70-36F7-439E-A2CC-E0E39CF1D150}" destId="{00A35A65-020D-4739-B0E4-0050B1F83E78}" srcOrd="0" destOrd="0" presId="urn:microsoft.com/office/officeart/2005/8/layout/orgChart1"/>
    <dgm:cxn modelId="{5F3C0DE0-8A0E-4F5A-A525-E258CC6E233D}" type="presParOf" srcId="{94E72C70-36F7-439E-A2CC-E0E39CF1D150}" destId="{168707AE-4CB4-490E-8A06-7D87384B1FDC}" srcOrd="1" destOrd="0" presId="urn:microsoft.com/office/officeart/2005/8/layout/orgChart1"/>
    <dgm:cxn modelId="{F1DB5456-AC8A-46CE-8734-BB97F19C5AE8}" type="presParOf" srcId="{6A926FFE-582D-4A14-A6E1-334C0CCF9598}" destId="{A6415E7C-67CC-48BE-8EB3-D76F054CB6FF}" srcOrd="1" destOrd="0" presId="urn:microsoft.com/office/officeart/2005/8/layout/orgChart1"/>
    <dgm:cxn modelId="{B4DD4D64-EDAB-4811-81F0-3AEF7E7D2D90}" type="presParOf" srcId="{6A926FFE-582D-4A14-A6E1-334C0CCF9598}" destId="{C7FA3D29-DF19-4DB5-94F3-59FE3F0C7B27}" srcOrd="2" destOrd="0" presId="urn:microsoft.com/office/officeart/2005/8/layout/orgChart1"/>
    <dgm:cxn modelId="{0E2ABA9D-B114-4514-B3FC-0003C8CB6155}" type="presParOf" srcId="{75C93D49-7831-49D9-8542-438FBB0D137C}" destId="{0593D131-EC1C-47FC-9C49-0E6CF2F577C8}" srcOrd="2" destOrd="0" presId="urn:microsoft.com/office/officeart/2005/8/layout/orgChart1"/>
    <dgm:cxn modelId="{218F7AF4-ED69-4B19-B617-FBA325C3E2F0}" type="presParOf" srcId="{75C93D49-7831-49D9-8542-438FBB0D137C}" destId="{1FB2919F-7241-4145-A7AA-CE76092C3496}" srcOrd="3" destOrd="0" presId="urn:microsoft.com/office/officeart/2005/8/layout/orgChart1"/>
    <dgm:cxn modelId="{B24C1F74-B2E2-45BC-981B-AF05A86C0752}" type="presParOf" srcId="{1FB2919F-7241-4145-A7AA-CE76092C3496}" destId="{C4044231-1C0C-44E4-B838-8AEC04987674}" srcOrd="0" destOrd="0" presId="urn:microsoft.com/office/officeart/2005/8/layout/orgChart1"/>
    <dgm:cxn modelId="{8B073237-EF90-4676-852F-9D641E0D4DD6}" type="presParOf" srcId="{C4044231-1C0C-44E4-B838-8AEC04987674}" destId="{1860ACDB-E756-4CBF-AF76-6D22A848B5A0}" srcOrd="0" destOrd="0" presId="urn:microsoft.com/office/officeart/2005/8/layout/orgChart1"/>
    <dgm:cxn modelId="{77BD983C-09AF-4E7C-8EF3-2B029025494C}" type="presParOf" srcId="{C4044231-1C0C-44E4-B838-8AEC04987674}" destId="{FA80FC86-8AFC-4B9B-BFA3-83AD18A0966F}" srcOrd="1" destOrd="0" presId="urn:microsoft.com/office/officeart/2005/8/layout/orgChart1"/>
    <dgm:cxn modelId="{F159D574-A8DF-466B-B3A2-97AD9A2AC103}" type="presParOf" srcId="{1FB2919F-7241-4145-A7AA-CE76092C3496}" destId="{80F6D7E1-ACE5-45DB-8349-BC3101A614E3}" srcOrd="1" destOrd="0" presId="urn:microsoft.com/office/officeart/2005/8/layout/orgChart1"/>
    <dgm:cxn modelId="{2637A3A2-59DD-4830-87AC-45C4180187C7}" type="presParOf" srcId="{1FB2919F-7241-4145-A7AA-CE76092C3496}" destId="{FAB24762-A3CE-4367-BB26-201D02F71B7F}" srcOrd="2" destOrd="0" presId="urn:microsoft.com/office/officeart/2005/8/layout/orgChart1"/>
    <dgm:cxn modelId="{8EAA2592-E659-4E15-8EA7-B1AEAD5EC2A1}" type="presParOf" srcId="{75C93D49-7831-49D9-8542-438FBB0D137C}" destId="{6410C5AB-910D-4940-BAE0-6661125BAD13}" srcOrd="4" destOrd="0" presId="urn:microsoft.com/office/officeart/2005/8/layout/orgChart1"/>
    <dgm:cxn modelId="{4751B8C0-5698-4EB0-949D-C0025DDF5DBF}" type="presParOf" srcId="{75C93D49-7831-49D9-8542-438FBB0D137C}" destId="{6E82EC39-3C90-4D0D-ABB7-307045E55878}" srcOrd="5" destOrd="0" presId="urn:microsoft.com/office/officeart/2005/8/layout/orgChart1"/>
    <dgm:cxn modelId="{F30F0F3C-7B5B-4C0F-BE5B-0CB5C5B0CEDB}" type="presParOf" srcId="{6E82EC39-3C90-4D0D-ABB7-307045E55878}" destId="{F015C5CB-91E5-4167-8131-DF3E23CDD080}" srcOrd="0" destOrd="0" presId="urn:microsoft.com/office/officeart/2005/8/layout/orgChart1"/>
    <dgm:cxn modelId="{24B8D838-FA38-4FF5-90E3-F72D43C89394}" type="presParOf" srcId="{F015C5CB-91E5-4167-8131-DF3E23CDD080}" destId="{C5476C6F-644D-43FC-BAD5-55D31F15CB78}" srcOrd="0" destOrd="0" presId="urn:microsoft.com/office/officeart/2005/8/layout/orgChart1"/>
    <dgm:cxn modelId="{C5758E6C-02FC-420A-8430-119AAC555D29}" type="presParOf" srcId="{F015C5CB-91E5-4167-8131-DF3E23CDD080}" destId="{FE9E26A8-6FDA-48A7-8EBF-91AF3CD8C341}" srcOrd="1" destOrd="0" presId="urn:microsoft.com/office/officeart/2005/8/layout/orgChart1"/>
    <dgm:cxn modelId="{6D036A1E-5471-45B6-A209-73AC88983E4C}" type="presParOf" srcId="{6E82EC39-3C90-4D0D-ABB7-307045E55878}" destId="{B178F4AD-DA72-404A-A7B8-E75475368D7B}" srcOrd="1" destOrd="0" presId="urn:microsoft.com/office/officeart/2005/8/layout/orgChart1"/>
    <dgm:cxn modelId="{1E0B5339-64CB-43CC-8B13-483DA78150FF}" type="presParOf" srcId="{6E82EC39-3C90-4D0D-ABB7-307045E55878}" destId="{90CC7763-A981-4778-AE3F-7186DDE2642E}" srcOrd="2" destOrd="0" presId="urn:microsoft.com/office/officeart/2005/8/layout/orgChart1"/>
    <dgm:cxn modelId="{AB95E3A1-9B4E-40AD-83AB-9FB37AD9EF91}" type="presParOf" srcId="{0AC6D9B6-6D68-45B9-980E-6FE2C2A8F341}" destId="{73C24007-7B9E-47E5-91A7-AFF6542821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0D4A5A-B41B-4B13-A028-28DBB4DCC32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17BA12-F0E5-47DA-BFD9-1CA58D743DE6}">
      <dgm:prSet phldrT="[Текст]" custT="1"/>
      <dgm:spPr/>
      <dgm:t>
        <a:bodyPr/>
        <a:lstStyle/>
        <a:p>
          <a:r>
            <a:rPr lang="ru-RU" sz="1800" dirty="0" smtClean="0"/>
            <a:t>вторая младшая</a:t>
          </a:r>
          <a:endParaRPr lang="ru-RU" sz="1800" dirty="0"/>
        </a:p>
      </dgm:t>
    </dgm:pt>
    <dgm:pt modelId="{4BE27A82-1F1C-43C6-9A66-5299B7525271}" type="parTrans" cxnId="{C68C8DA3-FA84-498A-AD55-BA1FE2B89B00}">
      <dgm:prSet/>
      <dgm:spPr/>
      <dgm:t>
        <a:bodyPr/>
        <a:lstStyle/>
        <a:p>
          <a:endParaRPr lang="ru-RU"/>
        </a:p>
      </dgm:t>
    </dgm:pt>
    <dgm:pt modelId="{0897E481-A892-4BA7-99F5-20EA298EE2E0}" type="sibTrans" cxnId="{C68C8DA3-FA84-498A-AD55-BA1FE2B89B00}">
      <dgm:prSet/>
      <dgm:spPr/>
      <dgm:t>
        <a:bodyPr/>
        <a:lstStyle/>
        <a:p>
          <a:endParaRPr lang="ru-RU"/>
        </a:p>
      </dgm:t>
    </dgm:pt>
    <dgm:pt modelId="{7CE36A24-98C6-4A58-A798-CA170C3BB9BA}">
      <dgm:prSet phldrT="[Текст]" custT="1"/>
      <dgm:spPr/>
      <dgm:t>
        <a:bodyPr/>
        <a:lstStyle/>
        <a:p>
          <a:r>
            <a:rPr lang="ru-RU" sz="1800" dirty="0" smtClean="0"/>
            <a:t>средняя</a:t>
          </a:r>
          <a:endParaRPr lang="ru-RU" sz="1800" dirty="0"/>
        </a:p>
      </dgm:t>
    </dgm:pt>
    <dgm:pt modelId="{FD3D4600-3BD3-4CA5-8E7A-F353DCA52ACA}" type="parTrans" cxnId="{3D1F16BC-B223-4F5D-BA58-95E17A4B37E5}">
      <dgm:prSet/>
      <dgm:spPr/>
      <dgm:t>
        <a:bodyPr/>
        <a:lstStyle/>
        <a:p>
          <a:endParaRPr lang="ru-RU"/>
        </a:p>
      </dgm:t>
    </dgm:pt>
    <dgm:pt modelId="{2181DC6E-11CB-4523-9E76-466A8FDE4025}" type="sibTrans" cxnId="{3D1F16BC-B223-4F5D-BA58-95E17A4B37E5}">
      <dgm:prSet/>
      <dgm:spPr/>
      <dgm:t>
        <a:bodyPr/>
        <a:lstStyle/>
        <a:p>
          <a:endParaRPr lang="ru-RU"/>
        </a:p>
      </dgm:t>
    </dgm:pt>
    <dgm:pt modelId="{AF7A8E6C-77A7-44DE-BD32-7467D4315B8A}">
      <dgm:prSet phldrT="[Текст]" custT="1"/>
      <dgm:spPr/>
      <dgm:t>
        <a:bodyPr/>
        <a:lstStyle/>
        <a:p>
          <a:r>
            <a:rPr lang="ru-RU" sz="1800" dirty="0" smtClean="0"/>
            <a:t>старшая</a:t>
          </a:r>
          <a:endParaRPr lang="ru-RU" sz="1800" dirty="0"/>
        </a:p>
      </dgm:t>
    </dgm:pt>
    <dgm:pt modelId="{F94CA841-C217-4E66-BD14-E2B3F15E8A84}" type="parTrans" cxnId="{A5FBF95B-A099-4E20-9E59-2E8DF3197BD3}">
      <dgm:prSet/>
      <dgm:spPr/>
      <dgm:t>
        <a:bodyPr/>
        <a:lstStyle/>
        <a:p>
          <a:endParaRPr lang="ru-RU"/>
        </a:p>
      </dgm:t>
    </dgm:pt>
    <dgm:pt modelId="{5268F71E-8F44-4BF7-BB2F-E8888F01A033}" type="sibTrans" cxnId="{A5FBF95B-A099-4E20-9E59-2E8DF3197BD3}">
      <dgm:prSet/>
      <dgm:spPr/>
      <dgm:t>
        <a:bodyPr/>
        <a:lstStyle/>
        <a:p>
          <a:endParaRPr lang="ru-RU"/>
        </a:p>
      </dgm:t>
    </dgm:pt>
    <dgm:pt modelId="{257DAA95-19F4-4BFD-AF9E-B0DD093D65E2}">
      <dgm:prSet phldrT="[Текст]" custT="1"/>
      <dgm:spPr/>
      <dgm:t>
        <a:bodyPr/>
        <a:lstStyle/>
        <a:p>
          <a:pPr marL="0" indent="0"/>
          <a:endParaRPr lang="ru-RU" sz="1800" dirty="0" smtClean="0"/>
        </a:p>
        <a:p>
          <a:pPr marL="0" indent="0"/>
          <a:r>
            <a:rPr lang="ru-RU" sz="1800" dirty="0" smtClean="0"/>
            <a:t>подготови</a:t>
          </a:r>
          <a:r>
            <a:rPr lang="ru-RU" sz="2000" dirty="0" smtClean="0"/>
            <a:t>тельная </a:t>
          </a:r>
          <a:endParaRPr lang="ru-RU" sz="2000" dirty="0"/>
        </a:p>
      </dgm:t>
    </dgm:pt>
    <dgm:pt modelId="{D6CB3C0F-E82D-451C-9C99-F165C84A7920}" type="parTrans" cxnId="{806992AB-07E7-4B7A-A492-115657936CFD}">
      <dgm:prSet/>
      <dgm:spPr/>
      <dgm:t>
        <a:bodyPr/>
        <a:lstStyle/>
        <a:p>
          <a:endParaRPr lang="ru-RU"/>
        </a:p>
      </dgm:t>
    </dgm:pt>
    <dgm:pt modelId="{B7EAA824-43AF-40AD-9601-14DC63EEC742}" type="sibTrans" cxnId="{806992AB-07E7-4B7A-A492-115657936CFD}">
      <dgm:prSet/>
      <dgm:spPr/>
      <dgm:t>
        <a:bodyPr/>
        <a:lstStyle/>
        <a:p>
          <a:endParaRPr lang="ru-RU"/>
        </a:p>
      </dgm:t>
    </dgm:pt>
    <dgm:pt modelId="{FB0D4635-3C75-42A8-8341-EC2B751FDB96}">
      <dgm:prSet/>
      <dgm:spPr/>
      <dgm:t>
        <a:bodyPr/>
        <a:lstStyle/>
        <a:p>
          <a:endParaRPr lang="ru-RU" dirty="0"/>
        </a:p>
      </dgm:t>
    </dgm:pt>
    <dgm:pt modelId="{08829F82-5EF0-479D-A35C-44257870FF14}" type="parTrans" cxnId="{46C45F34-C9F7-48BF-976C-65B92EA14895}">
      <dgm:prSet/>
      <dgm:spPr/>
      <dgm:t>
        <a:bodyPr/>
        <a:lstStyle/>
        <a:p>
          <a:endParaRPr lang="ru-RU"/>
        </a:p>
      </dgm:t>
    </dgm:pt>
    <dgm:pt modelId="{9842BFB9-A427-41D8-8D8F-B22E2D10F7AF}" type="sibTrans" cxnId="{46C45F34-C9F7-48BF-976C-65B92EA14895}">
      <dgm:prSet/>
      <dgm:spPr/>
      <dgm:t>
        <a:bodyPr/>
        <a:lstStyle/>
        <a:p>
          <a:endParaRPr lang="ru-RU"/>
        </a:p>
      </dgm:t>
    </dgm:pt>
    <dgm:pt modelId="{D78C3250-912F-49EC-8AA6-AD1E96D12F97}" type="pres">
      <dgm:prSet presAssocID="{3A0D4A5A-B41B-4B13-A028-28DBB4DCC32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189A73-7223-414D-BCDB-E06316D238AC}" type="pres">
      <dgm:prSet presAssocID="{3A0D4A5A-B41B-4B13-A028-28DBB4DCC320}" presName="arrow" presStyleLbl="bgShp" presStyleIdx="0" presStyleCnt="1" custLinFactNeighborX="-4328" custLinFactNeighborY="-57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660FD63-2EA1-4F0E-A056-69B1B141CF91}" type="pres">
      <dgm:prSet presAssocID="{3A0D4A5A-B41B-4B13-A028-28DBB4DCC320}" presName="arrowDiagram5" presStyleCnt="0"/>
      <dgm:spPr/>
    </dgm:pt>
    <dgm:pt modelId="{8D20996B-AA41-4807-A3A1-A618252D5EA9}" type="pres">
      <dgm:prSet presAssocID="{9317BA12-F0E5-47DA-BFD9-1CA58D743DE6}" presName="bullet5a" presStyleLbl="node1" presStyleIdx="0" presStyleCnt="5" custLinFactNeighborX="-77331" custLinFactNeighborY="-49848"/>
      <dgm:spPr/>
    </dgm:pt>
    <dgm:pt modelId="{CE077BAF-1803-4023-876F-34810E6B51E7}" type="pres">
      <dgm:prSet presAssocID="{9317BA12-F0E5-47DA-BFD9-1CA58D743DE6}" presName="textBox5a" presStyleLbl="revTx" presStyleIdx="0" presStyleCnt="5" custScaleX="128372" custScaleY="72443" custLinFactNeighborX="20565" custLinFactNeighborY="-16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03CF4-8F3C-41EA-9FAC-B85077096D4C}" type="pres">
      <dgm:prSet presAssocID="{7CE36A24-98C6-4A58-A798-CA170C3BB9BA}" presName="bullet5b" presStyleLbl="node1" presStyleIdx="1" presStyleCnt="5"/>
      <dgm:spPr/>
    </dgm:pt>
    <dgm:pt modelId="{37FAC76E-15B1-44BE-8877-D37566E394C6}" type="pres">
      <dgm:prSet presAssocID="{7CE36A24-98C6-4A58-A798-CA170C3BB9BA}" presName="textBox5b" presStyleLbl="revTx" presStyleIdx="1" presStyleCnt="5" custScaleX="94745" custScaleY="24560" custLinFactNeighborX="-11594" custLinFactNeighborY="-26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5A1D5-38BA-43F3-B9DE-3C6DAD2B258B}" type="pres">
      <dgm:prSet presAssocID="{AF7A8E6C-77A7-44DE-BD32-7467D4315B8A}" presName="bullet5c" presStyleLbl="node1" presStyleIdx="2" presStyleCnt="5"/>
      <dgm:spPr/>
    </dgm:pt>
    <dgm:pt modelId="{FB40C3CF-8D82-4C22-A377-9DD8FE2E33F7}" type="pres">
      <dgm:prSet presAssocID="{AF7A8E6C-77A7-44DE-BD32-7467D4315B8A}" presName="textBox5c" presStyleLbl="revTx" presStyleIdx="2" presStyleCnt="5" custScaleY="23303" custLinFactNeighborX="-19278" custLinFactNeighborY="-30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16B9C-9796-44F0-A6D0-A49FCE7FF713}" type="pres">
      <dgm:prSet presAssocID="{257DAA95-19F4-4BFD-AF9E-B0DD093D65E2}" presName="bullet5d" presStyleLbl="node1" presStyleIdx="3" presStyleCnt="5"/>
      <dgm:spPr/>
    </dgm:pt>
    <dgm:pt modelId="{9EE6AD53-501D-4DF9-8CAF-D22FDC1F1A48}" type="pres">
      <dgm:prSet presAssocID="{257DAA95-19F4-4BFD-AF9E-B0DD093D65E2}" presName="textBox5d" presStyleLbl="revTx" presStyleIdx="3" presStyleCnt="5" custScaleX="141628" custLinFactNeighborX="-17960" custLinFactNeighborY="-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8C5F4-CFD4-4183-80A0-5808B2C06781}" type="pres">
      <dgm:prSet presAssocID="{FB0D4635-3C75-42A8-8341-EC2B751FDB96}" presName="bullet5e" presStyleLbl="node1" presStyleIdx="4" presStyleCnt="5" custScaleX="104606" custScaleY="104606" custLinFactX="-100000" custLinFactNeighborX="-108088" custLinFactNeighborY="20765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C31760AF-28E6-4A10-9B60-DF79023AC3DB}" type="pres">
      <dgm:prSet presAssocID="{FB0D4635-3C75-42A8-8341-EC2B751FDB96}" presName="textBox5e" presStyleLbl="revTx" presStyleIdx="4" presStyleCnt="5" custLinFactNeighborX="23762" custLinFactNeighborY="-13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C45F34-C9F7-48BF-976C-65B92EA14895}" srcId="{3A0D4A5A-B41B-4B13-A028-28DBB4DCC320}" destId="{FB0D4635-3C75-42A8-8341-EC2B751FDB96}" srcOrd="4" destOrd="0" parTransId="{08829F82-5EF0-479D-A35C-44257870FF14}" sibTransId="{9842BFB9-A427-41D8-8D8F-B22E2D10F7AF}"/>
    <dgm:cxn modelId="{806992AB-07E7-4B7A-A492-115657936CFD}" srcId="{3A0D4A5A-B41B-4B13-A028-28DBB4DCC320}" destId="{257DAA95-19F4-4BFD-AF9E-B0DD093D65E2}" srcOrd="3" destOrd="0" parTransId="{D6CB3C0F-E82D-451C-9C99-F165C84A7920}" sibTransId="{B7EAA824-43AF-40AD-9601-14DC63EEC742}"/>
    <dgm:cxn modelId="{A5FBF95B-A099-4E20-9E59-2E8DF3197BD3}" srcId="{3A0D4A5A-B41B-4B13-A028-28DBB4DCC320}" destId="{AF7A8E6C-77A7-44DE-BD32-7467D4315B8A}" srcOrd="2" destOrd="0" parTransId="{F94CA841-C217-4E66-BD14-E2B3F15E8A84}" sibTransId="{5268F71E-8F44-4BF7-BB2F-E8888F01A033}"/>
    <dgm:cxn modelId="{01575CF4-248F-4BE6-9FFD-ACA8D55EC3A5}" type="presOf" srcId="{AF7A8E6C-77A7-44DE-BD32-7467D4315B8A}" destId="{FB40C3CF-8D82-4C22-A377-9DD8FE2E33F7}" srcOrd="0" destOrd="0" presId="urn:microsoft.com/office/officeart/2005/8/layout/arrow2"/>
    <dgm:cxn modelId="{578D265D-3D7A-497E-B99E-FA31DD08C98A}" type="presOf" srcId="{9317BA12-F0E5-47DA-BFD9-1CA58D743DE6}" destId="{CE077BAF-1803-4023-876F-34810E6B51E7}" srcOrd="0" destOrd="0" presId="urn:microsoft.com/office/officeart/2005/8/layout/arrow2"/>
    <dgm:cxn modelId="{3A49094D-C6A3-40E4-8824-53917E069D9C}" type="presOf" srcId="{257DAA95-19F4-4BFD-AF9E-B0DD093D65E2}" destId="{9EE6AD53-501D-4DF9-8CAF-D22FDC1F1A48}" srcOrd="0" destOrd="0" presId="urn:microsoft.com/office/officeart/2005/8/layout/arrow2"/>
    <dgm:cxn modelId="{E9958023-53EE-4DBB-B702-CC280C6EDB21}" type="presOf" srcId="{FB0D4635-3C75-42A8-8341-EC2B751FDB96}" destId="{C31760AF-28E6-4A10-9B60-DF79023AC3DB}" srcOrd="0" destOrd="0" presId="urn:microsoft.com/office/officeart/2005/8/layout/arrow2"/>
    <dgm:cxn modelId="{C68C8DA3-FA84-498A-AD55-BA1FE2B89B00}" srcId="{3A0D4A5A-B41B-4B13-A028-28DBB4DCC320}" destId="{9317BA12-F0E5-47DA-BFD9-1CA58D743DE6}" srcOrd="0" destOrd="0" parTransId="{4BE27A82-1F1C-43C6-9A66-5299B7525271}" sibTransId="{0897E481-A892-4BA7-99F5-20EA298EE2E0}"/>
    <dgm:cxn modelId="{90145FAE-93C5-40AB-A2A8-81EAC176C790}" type="presOf" srcId="{7CE36A24-98C6-4A58-A798-CA170C3BB9BA}" destId="{37FAC76E-15B1-44BE-8877-D37566E394C6}" srcOrd="0" destOrd="0" presId="urn:microsoft.com/office/officeart/2005/8/layout/arrow2"/>
    <dgm:cxn modelId="{3D1F16BC-B223-4F5D-BA58-95E17A4B37E5}" srcId="{3A0D4A5A-B41B-4B13-A028-28DBB4DCC320}" destId="{7CE36A24-98C6-4A58-A798-CA170C3BB9BA}" srcOrd="1" destOrd="0" parTransId="{FD3D4600-3BD3-4CA5-8E7A-F353DCA52ACA}" sibTransId="{2181DC6E-11CB-4523-9E76-466A8FDE4025}"/>
    <dgm:cxn modelId="{6BFB9AF5-EEB7-44D8-AAD3-9D05D7FAA2F9}" type="presOf" srcId="{3A0D4A5A-B41B-4B13-A028-28DBB4DCC320}" destId="{D78C3250-912F-49EC-8AA6-AD1E96D12F97}" srcOrd="0" destOrd="0" presId="urn:microsoft.com/office/officeart/2005/8/layout/arrow2"/>
    <dgm:cxn modelId="{1EB9A1EB-030B-45E0-8C4C-D598A72DC146}" type="presParOf" srcId="{D78C3250-912F-49EC-8AA6-AD1E96D12F97}" destId="{D2189A73-7223-414D-BCDB-E06316D238AC}" srcOrd="0" destOrd="0" presId="urn:microsoft.com/office/officeart/2005/8/layout/arrow2"/>
    <dgm:cxn modelId="{BB40C1E1-40BA-48D7-82F2-44CF5B571622}" type="presParOf" srcId="{D78C3250-912F-49EC-8AA6-AD1E96D12F97}" destId="{F660FD63-2EA1-4F0E-A056-69B1B141CF91}" srcOrd="1" destOrd="0" presId="urn:microsoft.com/office/officeart/2005/8/layout/arrow2"/>
    <dgm:cxn modelId="{96033989-E442-4ABA-B3C5-C59F0D20E716}" type="presParOf" srcId="{F660FD63-2EA1-4F0E-A056-69B1B141CF91}" destId="{8D20996B-AA41-4807-A3A1-A618252D5EA9}" srcOrd="0" destOrd="0" presId="urn:microsoft.com/office/officeart/2005/8/layout/arrow2"/>
    <dgm:cxn modelId="{5A9D0F84-E785-4D54-8F97-AC87DCE5E7C0}" type="presParOf" srcId="{F660FD63-2EA1-4F0E-A056-69B1B141CF91}" destId="{CE077BAF-1803-4023-876F-34810E6B51E7}" srcOrd="1" destOrd="0" presId="urn:microsoft.com/office/officeart/2005/8/layout/arrow2"/>
    <dgm:cxn modelId="{0D84A4B0-2961-41A8-84B6-87A26F56B169}" type="presParOf" srcId="{F660FD63-2EA1-4F0E-A056-69B1B141CF91}" destId="{25103CF4-8F3C-41EA-9FAC-B85077096D4C}" srcOrd="2" destOrd="0" presId="urn:microsoft.com/office/officeart/2005/8/layout/arrow2"/>
    <dgm:cxn modelId="{1C0BF950-E98D-474C-9717-E84F9812F2CE}" type="presParOf" srcId="{F660FD63-2EA1-4F0E-A056-69B1B141CF91}" destId="{37FAC76E-15B1-44BE-8877-D37566E394C6}" srcOrd="3" destOrd="0" presId="urn:microsoft.com/office/officeart/2005/8/layout/arrow2"/>
    <dgm:cxn modelId="{98522830-F829-4161-83DD-FAA28D80308C}" type="presParOf" srcId="{F660FD63-2EA1-4F0E-A056-69B1B141CF91}" destId="{7975A1D5-38BA-43F3-B9DE-3C6DAD2B258B}" srcOrd="4" destOrd="0" presId="urn:microsoft.com/office/officeart/2005/8/layout/arrow2"/>
    <dgm:cxn modelId="{DF6035DD-ACD5-49AA-AD1B-CBE515A9BBFB}" type="presParOf" srcId="{F660FD63-2EA1-4F0E-A056-69B1B141CF91}" destId="{FB40C3CF-8D82-4C22-A377-9DD8FE2E33F7}" srcOrd="5" destOrd="0" presId="urn:microsoft.com/office/officeart/2005/8/layout/arrow2"/>
    <dgm:cxn modelId="{E197C4BB-CF97-4496-8EE2-B6F80DFEE128}" type="presParOf" srcId="{F660FD63-2EA1-4F0E-A056-69B1B141CF91}" destId="{43116B9C-9796-44F0-A6D0-A49FCE7FF713}" srcOrd="6" destOrd="0" presId="urn:microsoft.com/office/officeart/2005/8/layout/arrow2"/>
    <dgm:cxn modelId="{C177A9D5-0080-46B6-8AF9-058F5D5BB65F}" type="presParOf" srcId="{F660FD63-2EA1-4F0E-A056-69B1B141CF91}" destId="{9EE6AD53-501D-4DF9-8CAF-D22FDC1F1A48}" srcOrd="7" destOrd="0" presId="urn:microsoft.com/office/officeart/2005/8/layout/arrow2"/>
    <dgm:cxn modelId="{77178247-89CF-4094-A818-764F157111FA}" type="presParOf" srcId="{F660FD63-2EA1-4F0E-A056-69B1B141CF91}" destId="{C1C8C5F4-CFD4-4183-80A0-5808B2C06781}" srcOrd="8" destOrd="0" presId="urn:microsoft.com/office/officeart/2005/8/layout/arrow2"/>
    <dgm:cxn modelId="{E41CA2B2-1C69-42FF-B465-988D3E0C2B9B}" type="presParOf" srcId="{F660FD63-2EA1-4F0E-A056-69B1B141CF91}" destId="{C31760AF-28E6-4A10-9B60-DF79023AC3D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D45064-DA28-4378-AFB0-0468F394986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CD158B-D421-4086-9069-FF00EAE31C5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Спонтанные</a:t>
          </a:r>
          <a:endParaRPr lang="ru-RU" dirty="0">
            <a:solidFill>
              <a:schemeClr val="tx1"/>
            </a:solidFill>
          </a:endParaRPr>
        </a:p>
      </dgm:t>
    </dgm:pt>
    <dgm:pt modelId="{26D15806-550A-40C8-9408-4300B6D7C3EA}" type="parTrans" cxnId="{E29680B4-CF11-4D70-9000-454C3F925F7A}">
      <dgm:prSet/>
      <dgm:spPr/>
      <dgm:t>
        <a:bodyPr/>
        <a:lstStyle/>
        <a:p>
          <a:endParaRPr lang="ru-RU"/>
        </a:p>
      </dgm:t>
    </dgm:pt>
    <dgm:pt modelId="{ABA26A56-D194-42A7-B0DA-94552E689C37}" type="sibTrans" cxnId="{E29680B4-CF11-4D70-9000-454C3F925F7A}">
      <dgm:prSet/>
      <dgm:spPr/>
      <dgm:t>
        <a:bodyPr/>
        <a:lstStyle/>
        <a:p>
          <a:endParaRPr lang="ru-RU"/>
        </a:p>
      </dgm:t>
    </dgm:pt>
    <dgm:pt modelId="{770526B2-7AD4-4BB6-9927-03708EAD928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Планируемые</a:t>
          </a:r>
          <a:endParaRPr lang="ru-RU" dirty="0">
            <a:solidFill>
              <a:schemeClr val="tx1"/>
            </a:solidFill>
          </a:endParaRPr>
        </a:p>
      </dgm:t>
    </dgm:pt>
    <dgm:pt modelId="{10FA5D89-0F5E-40EC-8EBF-BB08F8F94923}" type="parTrans" cxnId="{0C99553F-A7EE-4B55-ABF0-444F4AAA9AB2}">
      <dgm:prSet/>
      <dgm:spPr/>
      <dgm:t>
        <a:bodyPr/>
        <a:lstStyle/>
        <a:p>
          <a:endParaRPr lang="ru-RU"/>
        </a:p>
      </dgm:t>
    </dgm:pt>
    <dgm:pt modelId="{AFD1E622-F61D-4179-9ED7-CA3745B2264D}" type="sibTrans" cxnId="{0C99553F-A7EE-4B55-ABF0-444F4AAA9AB2}">
      <dgm:prSet/>
      <dgm:spPr/>
      <dgm:t>
        <a:bodyPr/>
        <a:lstStyle/>
        <a:p>
          <a:endParaRPr lang="ru-RU"/>
        </a:p>
      </dgm:t>
    </dgm:pt>
    <dgm:pt modelId="{664717E9-FB8F-4387-8CA6-073AFEB1F0A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Разорванные</a:t>
          </a:r>
        </a:p>
        <a:p>
          <a:r>
            <a:rPr lang="ru-RU" sz="1400" dirty="0" smtClean="0">
              <a:solidFill>
                <a:schemeClr val="tx1"/>
              </a:solidFill>
            </a:rPr>
            <a:t>(неделя, месяц)</a:t>
          </a:r>
          <a:endParaRPr lang="ru-RU" sz="1400" dirty="0">
            <a:solidFill>
              <a:schemeClr val="tx1"/>
            </a:solidFill>
          </a:endParaRPr>
        </a:p>
      </dgm:t>
    </dgm:pt>
    <dgm:pt modelId="{9083003E-F611-4494-AD63-D2DD4A09D197}" type="parTrans" cxnId="{8A419F64-A6AD-4EBE-8E14-FC8DFE3C3DD3}">
      <dgm:prSet/>
      <dgm:spPr/>
      <dgm:t>
        <a:bodyPr/>
        <a:lstStyle/>
        <a:p>
          <a:endParaRPr lang="ru-RU"/>
        </a:p>
      </dgm:t>
    </dgm:pt>
    <dgm:pt modelId="{216641BE-07C6-47A9-8AFC-DA258D6E0B6C}" type="sibTrans" cxnId="{8A419F64-A6AD-4EBE-8E14-FC8DFE3C3DD3}">
      <dgm:prSet/>
      <dgm:spPr/>
      <dgm:t>
        <a:bodyPr/>
        <a:lstStyle/>
        <a:p>
          <a:endParaRPr lang="ru-RU"/>
        </a:p>
      </dgm:t>
    </dgm:pt>
    <dgm:pt modelId="{60D7FF33-0F71-4AF9-B62B-A4D5D52AFF8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Рефлексивная</a:t>
          </a:r>
        </a:p>
        <a:p>
          <a:r>
            <a:rPr lang="ru-RU" dirty="0" smtClean="0">
              <a:solidFill>
                <a:schemeClr val="tx1"/>
              </a:solidFill>
            </a:rPr>
            <a:t>самоорганизация</a:t>
          </a:r>
          <a:endParaRPr lang="ru-RU" dirty="0">
            <a:solidFill>
              <a:schemeClr val="tx1"/>
            </a:solidFill>
          </a:endParaRPr>
        </a:p>
      </dgm:t>
    </dgm:pt>
    <dgm:pt modelId="{D77D28B2-0960-4313-8623-BC7206CA00F2}" type="parTrans" cxnId="{123AFE34-D16E-4BED-BC66-385808A5E973}">
      <dgm:prSet/>
      <dgm:spPr/>
      <dgm:t>
        <a:bodyPr/>
        <a:lstStyle/>
        <a:p>
          <a:endParaRPr lang="ru-RU"/>
        </a:p>
      </dgm:t>
    </dgm:pt>
    <dgm:pt modelId="{CBC8A323-CB42-4A8C-88B7-68C7F40634D0}" type="sibTrans" cxnId="{123AFE34-D16E-4BED-BC66-385808A5E973}">
      <dgm:prSet/>
      <dgm:spPr/>
      <dgm:t>
        <a:bodyPr/>
        <a:lstStyle/>
        <a:p>
          <a:endParaRPr lang="ru-RU"/>
        </a:p>
      </dgm:t>
    </dgm:pt>
    <dgm:pt modelId="{A4C5C083-736B-447C-88FC-4345B6294E1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Длительные</a:t>
          </a:r>
          <a:endParaRPr lang="ru-RU" dirty="0">
            <a:solidFill>
              <a:schemeClr val="tx1"/>
            </a:solidFill>
          </a:endParaRPr>
        </a:p>
      </dgm:t>
    </dgm:pt>
    <dgm:pt modelId="{6804E174-1D67-4240-86B1-D38AB0725A05}" type="sibTrans" cxnId="{71195087-3B3B-4A5E-A7E8-C6A099721EC9}">
      <dgm:prSet/>
      <dgm:spPr/>
      <dgm:t>
        <a:bodyPr/>
        <a:lstStyle/>
        <a:p>
          <a:endParaRPr lang="ru-RU"/>
        </a:p>
      </dgm:t>
    </dgm:pt>
    <dgm:pt modelId="{66A18F09-8740-4A51-BD39-4997320B606E}" type="parTrans" cxnId="{71195087-3B3B-4A5E-A7E8-C6A099721EC9}">
      <dgm:prSet/>
      <dgm:spPr/>
      <dgm:t>
        <a:bodyPr/>
        <a:lstStyle/>
        <a:p>
          <a:endParaRPr lang="ru-RU"/>
        </a:p>
      </dgm:t>
    </dgm:pt>
    <dgm:pt modelId="{D6C4EDDD-41D2-418C-A427-8CC7142E9AF2}" type="pres">
      <dgm:prSet presAssocID="{E7D45064-DA28-4378-AFB0-0468F39498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5C2A51-0FFD-4014-AA1A-4DE014EB4D7B}" type="pres">
      <dgm:prSet presAssocID="{D9CD158B-D421-4086-9069-FF00EAE31C5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60EA0-E1C7-49C0-B8F3-C9AAE78E3A6B}" type="pres">
      <dgm:prSet presAssocID="{ABA26A56-D194-42A7-B0DA-94552E689C37}" presName="sibTrans" presStyleCnt="0"/>
      <dgm:spPr/>
    </dgm:pt>
    <dgm:pt modelId="{B80A5C9D-7C43-4C17-A1CC-997557F61094}" type="pres">
      <dgm:prSet presAssocID="{770526B2-7AD4-4BB6-9927-03708EAD928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598E9-01B2-4AE7-B020-81281047B1D7}" type="pres">
      <dgm:prSet presAssocID="{AFD1E622-F61D-4179-9ED7-CA3745B2264D}" presName="sibTrans" presStyleCnt="0"/>
      <dgm:spPr/>
    </dgm:pt>
    <dgm:pt modelId="{FC60DB19-30BC-4E7B-B523-3B8752217531}" type="pres">
      <dgm:prSet presAssocID="{664717E9-FB8F-4387-8CA6-073AFEB1F0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674D-CD00-4500-B382-E8BA959C2B38}" type="pres">
      <dgm:prSet presAssocID="{216641BE-07C6-47A9-8AFC-DA258D6E0B6C}" presName="sibTrans" presStyleCnt="0"/>
      <dgm:spPr/>
    </dgm:pt>
    <dgm:pt modelId="{0F02205E-46A8-46FD-90E3-CC2BD565B94A}" type="pres">
      <dgm:prSet presAssocID="{A4C5C083-736B-447C-88FC-4345B6294E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83E58-8AC3-473D-BC31-5DC873C30005}" type="pres">
      <dgm:prSet presAssocID="{6804E174-1D67-4240-86B1-D38AB0725A05}" presName="sibTrans" presStyleCnt="0"/>
      <dgm:spPr/>
    </dgm:pt>
    <dgm:pt modelId="{65CBF8F6-1B8E-4C68-BB07-5F7B07042EB0}" type="pres">
      <dgm:prSet presAssocID="{60D7FF33-0F71-4AF9-B62B-A4D5D52AFF8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BC0AA6-D106-42E4-BB46-B96BE90C7A84}" type="presOf" srcId="{A4C5C083-736B-447C-88FC-4345B6294E1E}" destId="{0F02205E-46A8-46FD-90E3-CC2BD565B94A}" srcOrd="0" destOrd="0" presId="urn:microsoft.com/office/officeart/2005/8/layout/default#1"/>
    <dgm:cxn modelId="{E29680B4-CF11-4D70-9000-454C3F925F7A}" srcId="{E7D45064-DA28-4378-AFB0-0468F394986B}" destId="{D9CD158B-D421-4086-9069-FF00EAE31C5F}" srcOrd="0" destOrd="0" parTransId="{26D15806-550A-40C8-9408-4300B6D7C3EA}" sibTransId="{ABA26A56-D194-42A7-B0DA-94552E689C37}"/>
    <dgm:cxn modelId="{8CB5FB01-436E-4A49-A2D4-734D05AEB864}" type="presOf" srcId="{E7D45064-DA28-4378-AFB0-0468F394986B}" destId="{D6C4EDDD-41D2-418C-A427-8CC7142E9AF2}" srcOrd="0" destOrd="0" presId="urn:microsoft.com/office/officeart/2005/8/layout/default#1"/>
    <dgm:cxn modelId="{BEA8C8B6-EB49-46AA-81CF-92332235D9BD}" type="presOf" srcId="{770526B2-7AD4-4BB6-9927-03708EAD9288}" destId="{B80A5C9D-7C43-4C17-A1CC-997557F61094}" srcOrd="0" destOrd="0" presId="urn:microsoft.com/office/officeart/2005/8/layout/default#1"/>
    <dgm:cxn modelId="{8A419F64-A6AD-4EBE-8E14-FC8DFE3C3DD3}" srcId="{E7D45064-DA28-4378-AFB0-0468F394986B}" destId="{664717E9-FB8F-4387-8CA6-073AFEB1F0A6}" srcOrd="2" destOrd="0" parTransId="{9083003E-F611-4494-AD63-D2DD4A09D197}" sibTransId="{216641BE-07C6-47A9-8AFC-DA258D6E0B6C}"/>
    <dgm:cxn modelId="{010A7B38-58BF-4BDC-8495-E6A98ABE415F}" type="presOf" srcId="{60D7FF33-0F71-4AF9-B62B-A4D5D52AFF80}" destId="{65CBF8F6-1B8E-4C68-BB07-5F7B07042EB0}" srcOrd="0" destOrd="0" presId="urn:microsoft.com/office/officeart/2005/8/layout/default#1"/>
    <dgm:cxn modelId="{9FACB83F-F2F9-45EF-A29F-6F0F6769EEB9}" type="presOf" srcId="{664717E9-FB8F-4387-8CA6-073AFEB1F0A6}" destId="{FC60DB19-30BC-4E7B-B523-3B8752217531}" srcOrd="0" destOrd="0" presId="urn:microsoft.com/office/officeart/2005/8/layout/default#1"/>
    <dgm:cxn modelId="{123AFE34-D16E-4BED-BC66-385808A5E973}" srcId="{E7D45064-DA28-4378-AFB0-0468F394986B}" destId="{60D7FF33-0F71-4AF9-B62B-A4D5D52AFF80}" srcOrd="4" destOrd="0" parTransId="{D77D28B2-0960-4313-8623-BC7206CA00F2}" sibTransId="{CBC8A323-CB42-4A8C-88B7-68C7F40634D0}"/>
    <dgm:cxn modelId="{0C99553F-A7EE-4B55-ABF0-444F4AAA9AB2}" srcId="{E7D45064-DA28-4378-AFB0-0468F394986B}" destId="{770526B2-7AD4-4BB6-9927-03708EAD9288}" srcOrd="1" destOrd="0" parTransId="{10FA5D89-0F5E-40EC-8EBF-BB08F8F94923}" sibTransId="{AFD1E622-F61D-4179-9ED7-CA3745B2264D}"/>
    <dgm:cxn modelId="{71195087-3B3B-4A5E-A7E8-C6A099721EC9}" srcId="{E7D45064-DA28-4378-AFB0-0468F394986B}" destId="{A4C5C083-736B-447C-88FC-4345B6294E1E}" srcOrd="3" destOrd="0" parTransId="{66A18F09-8740-4A51-BD39-4997320B606E}" sibTransId="{6804E174-1D67-4240-86B1-D38AB0725A05}"/>
    <dgm:cxn modelId="{B7CF658F-3FD6-4B9D-8E33-33A9B5288241}" type="presOf" srcId="{D9CD158B-D421-4086-9069-FF00EAE31C5F}" destId="{E65C2A51-0FFD-4014-AA1A-4DE014EB4D7B}" srcOrd="0" destOrd="0" presId="urn:microsoft.com/office/officeart/2005/8/layout/default#1"/>
    <dgm:cxn modelId="{F3523BFF-537D-491F-93E3-DD010D4DBB0B}" type="presParOf" srcId="{D6C4EDDD-41D2-418C-A427-8CC7142E9AF2}" destId="{E65C2A51-0FFD-4014-AA1A-4DE014EB4D7B}" srcOrd="0" destOrd="0" presId="urn:microsoft.com/office/officeart/2005/8/layout/default#1"/>
    <dgm:cxn modelId="{003DFCE0-0BF5-4EF6-A875-D9F1370563C4}" type="presParOf" srcId="{D6C4EDDD-41D2-418C-A427-8CC7142E9AF2}" destId="{76560EA0-E1C7-49C0-B8F3-C9AAE78E3A6B}" srcOrd="1" destOrd="0" presId="urn:microsoft.com/office/officeart/2005/8/layout/default#1"/>
    <dgm:cxn modelId="{6D4BB728-D0DF-4EFF-8EB4-BB492F1896A4}" type="presParOf" srcId="{D6C4EDDD-41D2-418C-A427-8CC7142E9AF2}" destId="{B80A5C9D-7C43-4C17-A1CC-997557F61094}" srcOrd="2" destOrd="0" presId="urn:microsoft.com/office/officeart/2005/8/layout/default#1"/>
    <dgm:cxn modelId="{E05770A1-7732-4997-B15F-C1D5381D34DD}" type="presParOf" srcId="{D6C4EDDD-41D2-418C-A427-8CC7142E9AF2}" destId="{F2B598E9-01B2-4AE7-B020-81281047B1D7}" srcOrd="3" destOrd="0" presId="urn:microsoft.com/office/officeart/2005/8/layout/default#1"/>
    <dgm:cxn modelId="{93DDE22F-FDC9-41C5-9958-80125B4F4938}" type="presParOf" srcId="{D6C4EDDD-41D2-418C-A427-8CC7142E9AF2}" destId="{FC60DB19-30BC-4E7B-B523-3B8752217531}" srcOrd="4" destOrd="0" presId="urn:microsoft.com/office/officeart/2005/8/layout/default#1"/>
    <dgm:cxn modelId="{E8A6AA64-4010-4183-9732-5FA0D6F17D35}" type="presParOf" srcId="{D6C4EDDD-41D2-418C-A427-8CC7142E9AF2}" destId="{A310674D-CD00-4500-B382-E8BA959C2B38}" srcOrd="5" destOrd="0" presId="urn:microsoft.com/office/officeart/2005/8/layout/default#1"/>
    <dgm:cxn modelId="{044870F5-C772-439D-9EE7-121BCB8EA9DE}" type="presParOf" srcId="{D6C4EDDD-41D2-418C-A427-8CC7142E9AF2}" destId="{0F02205E-46A8-46FD-90E3-CC2BD565B94A}" srcOrd="6" destOrd="0" presId="urn:microsoft.com/office/officeart/2005/8/layout/default#1"/>
    <dgm:cxn modelId="{42806E94-C20D-42AF-9678-04478D3B18D8}" type="presParOf" srcId="{D6C4EDDD-41D2-418C-A427-8CC7142E9AF2}" destId="{CCF83E58-8AC3-473D-BC31-5DC873C30005}" srcOrd="7" destOrd="0" presId="urn:microsoft.com/office/officeart/2005/8/layout/default#1"/>
    <dgm:cxn modelId="{C76E1A48-24FD-4017-B856-6F9B4AA4BC40}" type="presParOf" srcId="{D6C4EDDD-41D2-418C-A427-8CC7142E9AF2}" destId="{65CBF8F6-1B8E-4C68-BB07-5F7B07042EB0}" srcOrd="8" destOrd="0" presId="urn:microsoft.com/office/officeart/2005/8/layout/default#1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9E655-6E7F-44CA-84DB-7B48DD0155D0}">
      <dsp:nvSpPr>
        <dsp:cNvPr id="0" name=""/>
        <dsp:cNvSpPr/>
      </dsp:nvSpPr>
      <dsp:spPr>
        <a:xfrm>
          <a:off x="4178810" y="2124616"/>
          <a:ext cx="3414823" cy="43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009"/>
              </a:lnTo>
              <a:lnTo>
                <a:pt x="3414823" y="302009"/>
              </a:lnTo>
              <a:lnTo>
                <a:pt x="3414823" y="4331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AFA6-1F1F-46D6-8989-05B1C7339787}">
      <dsp:nvSpPr>
        <dsp:cNvPr id="0" name=""/>
        <dsp:cNvSpPr/>
      </dsp:nvSpPr>
      <dsp:spPr>
        <a:xfrm>
          <a:off x="4178810" y="2124616"/>
          <a:ext cx="1723616" cy="418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51"/>
              </a:lnTo>
              <a:lnTo>
                <a:pt x="1723616" y="287651"/>
              </a:lnTo>
              <a:lnTo>
                <a:pt x="1723616" y="418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DD804-C892-4847-B452-20E50167D727}">
      <dsp:nvSpPr>
        <dsp:cNvPr id="0" name=""/>
        <dsp:cNvSpPr/>
      </dsp:nvSpPr>
      <dsp:spPr>
        <a:xfrm>
          <a:off x="4126180" y="2124616"/>
          <a:ext cx="91440" cy="418817"/>
        </a:xfrm>
        <a:custGeom>
          <a:avLst/>
          <a:gdLst/>
          <a:ahLst/>
          <a:cxnLst/>
          <a:rect l="0" t="0" r="0" b="0"/>
          <a:pathLst>
            <a:path>
              <a:moveTo>
                <a:pt x="52629" y="0"/>
              </a:moveTo>
              <a:lnTo>
                <a:pt x="52629" y="287651"/>
              </a:lnTo>
              <a:lnTo>
                <a:pt x="45720" y="287651"/>
              </a:lnTo>
              <a:lnTo>
                <a:pt x="45720" y="418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29CD6-7619-4A27-8821-6BA4F1B7A4D2}">
      <dsp:nvSpPr>
        <dsp:cNvPr id="0" name=""/>
        <dsp:cNvSpPr/>
      </dsp:nvSpPr>
      <dsp:spPr>
        <a:xfrm>
          <a:off x="2441374" y="2124616"/>
          <a:ext cx="1737435" cy="418817"/>
        </a:xfrm>
        <a:custGeom>
          <a:avLst/>
          <a:gdLst/>
          <a:ahLst/>
          <a:cxnLst/>
          <a:rect l="0" t="0" r="0" b="0"/>
          <a:pathLst>
            <a:path>
              <a:moveTo>
                <a:pt x="1737435" y="0"/>
              </a:moveTo>
              <a:lnTo>
                <a:pt x="1737435" y="287651"/>
              </a:lnTo>
              <a:lnTo>
                <a:pt x="0" y="287651"/>
              </a:lnTo>
              <a:lnTo>
                <a:pt x="0" y="418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97BDB-F978-435A-93E2-0E3EBAEBD568}">
      <dsp:nvSpPr>
        <dsp:cNvPr id="0" name=""/>
        <dsp:cNvSpPr/>
      </dsp:nvSpPr>
      <dsp:spPr>
        <a:xfrm>
          <a:off x="710848" y="2124616"/>
          <a:ext cx="3467962" cy="418817"/>
        </a:xfrm>
        <a:custGeom>
          <a:avLst/>
          <a:gdLst/>
          <a:ahLst/>
          <a:cxnLst/>
          <a:rect l="0" t="0" r="0" b="0"/>
          <a:pathLst>
            <a:path>
              <a:moveTo>
                <a:pt x="3467962" y="0"/>
              </a:moveTo>
              <a:lnTo>
                <a:pt x="3467962" y="287651"/>
              </a:lnTo>
              <a:lnTo>
                <a:pt x="0" y="287651"/>
              </a:lnTo>
              <a:lnTo>
                <a:pt x="0" y="418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1588E-49EA-4427-9686-DEA016EA1E7D}">
      <dsp:nvSpPr>
        <dsp:cNvPr id="0" name=""/>
        <dsp:cNvSpPr/>
      </dsp:nvSpPr>
      <dsp:spPr>
        <a:xfrm>
          <a:off x="3470867" y="1225529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93B99-4A98-4F52-B6A9-EA5C909D5AA7}">
      <dsp:nvSpPr>
        <dsp:cNvPr id="0" name=""/>
        <dsp:cNvSpPr/>
      </dsp:nvSpPr>
      <dsp:spPr>
        <a:xfrm>
          <a:off x="3628188" y="1374983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Образовательные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области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654521" y="1401316"/>
        <a:ext cx="1363219" cy="846421"/>
      </dsp:txXfrm>
    </dsp:sp>
    <dsp:sp modelId="{4FE36E1D-2F23-41A1-9F91-93B71171D38B}">
      <dsp:nvSpPr>
        <dsp:cNvPr id="0" name=""/>
        <dsp:cNvSpPr/>
      </dsp:nvSpPr>
      <dsp:spPr>
        <a:xfrm>
          <a:off x="2905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73622-1FA1-40B7-9765-E27EEC21A89B}">
      <dsp:nvSpPr>
        <dsp:cNvPr id="0" name=""/>
        <dsp:cNvSpPr/>
      </dsp:nvSpPr>
      <dsp:spPr>
        <a:xfrm>
          <a:off x="160226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86559" y="2719221"/>
        <a:ext cx="1363219" cy="846421"/>
      </dsp:txXfrm>
    </dsp:sp>
    <dsp:sp modelId="{1E146240-10C5-40AE-B878-2A336D90A86D}">
      <dsp:nvSpPr>
        <dsp:cNvPr id="0" name=""/>
        <dsp:cNvSpPr/>
      </dsp:nvSpPr>
      <dsp:spPr>
        <a:xfrm>
          <a:off x="1733431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9AF49-7089-444C-86EE-DF8C2A05DAE3}">
      <dsp:nvSpPr>
        <dsp:cNvPr id="0" name=""/>
        <dsp:cNvSpPr/>
      </dsp:nvSpPr>
      <dsp:spPr>
        <a:xfrm>
          <a:off x="1890752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917085" y="2719221"/>
        <a:ext cx="1363219" cy="846421"/>
      </dsp:txXfrm>
    </dsp:sp>
    <dsp:sp modelId="{F00CA33C-7238-4EB7-AF50-2B90F0FEF3CC}">
      <dsp:nvSpPr>
        <dsp:cNvPr id="0" name=""/>
        <dsp:cNvSpPr/>
      </dsp:nvSpPr>
      <dsp:spPr>
        <a:xfrm>
          <a:off x="3463958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27D75-49F3-48B4-8EC3-C229D1FEEFC3}">
      <dsp:nvSpPr>
        <dsp:cNvPr id="0" name=""/>
        <dsp:cNvSpPr/>
      </dsp:nvSpPr>
      <dsp:spPr>
        <a:xfrm>
          <a:off x="3621278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647611" y="2719221"/>
        <a:ext cx="1363219" cy="846421"/>
      </dsp:txXfrm>
    </dsp:sp>
    <dsp:sp modelId="{BD531914-F056-4719-9C52-33105E505901}">
      <dsp:nvSpPr>
        <dsp:cNvPr id="0" name=""/>
        <dsp:cNvSpPr/>
      </dsp:nvSpPr>
      <dsp:spPr>
        <a:xfrm>
          <a:off x="5194484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26F73-8294-43F3-9DCC-3211AF605872}">
      <dsp:nvSpPr>
        <dsp:cNvPr id="0" name=""/>
        <dsp:cNvSpPr/>
      </dsp:nvSpPr>
      <dsp:spPr>
        <a:xfrm>
          <a:off x="5351804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378137" y="2719221"/>
        <a:ext cx="1363219" cy="846421"/>
      </dsp:txXfrm>
    </dsp:sp>
    <dsp:sp modelId="{AFF81F14-ECD4-4F67-B32A-AF2D416EE086}">
      <dsp:nvSpPr>
        <dsp:cNvPr id="0" name=""/>
        <dsp:cNvSpPr/>
      </dsp:nvSpPr>
      <dsp:spPr>
        <a:xfrm>
          <a:off x="6885691" y="2557791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88816-565D-4F36-8A8B-1D6667F11F2C}">
      <dsp:nvSpPr>
        <dsp:cNvPr id="0" name=""/>
        <dsp:cNvSpPr/>
      </dsp:nvSpPr>
      <dsp:spPr>
        <a:xfrm>
          <a:off x="7043012" y="2707246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069345" y="2733579"/>
        <a:ext cx="1363219" cy="846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10839-2D66-4983-BFB4-8FE885BF95C2}">
      <dsp:nvSpPr>
        <dsp:cNvPr id="0" name=""/>
        <dsp:cNvSpPr/>
      </dsp:nvSpPr>
      <dsp:spPr>
        <a:xfrm>
          <a:off x="4356484" y="2378388"/>
          <a:ext cx="3609893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3609893" y="156627"/>
              </a:lnTo>
              <a:lnTo>
                <a:pt x="3609893" y="313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2F475-C435-4351-9B38-159885ED24D6}">
      <dsp:nvSpPr>
        <dsp:cNvPr id="0" name=""/>
        <dsp:cNvSpPr/>
      </dsp:nvSpPr>
      <dsp:spPr>
        <a:xfrm>
          <a:off x="4356484" y="2378388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1804946" y="156627"/>
              </a:lnTo>
              <a:lnTo>
                <a:pt x="1804946" y="313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A0912-81A7-4611-8BD9-BE45E16E156B}">
      <dsp:nvSpPr>
        <dsp:cNvPr id="0" name=""/>
        <dsp:cNvSpPr/>
      </dsp:nvSpPr>
      <dsp:spPr>
        <a:xfrm>
          <a:off x="4310763" y="2378388"/>
          <a:ext cx="91440" cy="313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DA6F2-476D-4459-A241-E0FCECB9BCAD}">
      <dsp:nvSpPr>
        <dsp:cNvPr id="0" name=""/>
        <dsp:cNvSpPr/>
      </dsp:nvSpPr>
      <dsp:spPr>
        <a:xfrm>
          <a:off x="2551537" y="2378388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1804946" y="0"/>
              </a:moveTo>
              <a:lnTo>
                <a:pt x="1804946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01658-5692-4F22-BDD5-A08515D4BCF7}">
      <dsp:nvSpPr>
        <dsp:cNvPr id="0" name=""/>
        <dsp:cNvSpPr/>
      </dsp:nvSpPr>
      <dsp:spPr>
        <a:xfrm>
          <a:off x="746590" y="2378388"/>
          <a:ext cx="3609893" cy="313255"/>
        </a:xfrm>
        <a:custGeom>
          <a:avLst/>
          <a:gdLst/>
          <a:ahLst/>
          <a:cxnLst/>
          <a:rect l="0" t="0" r="0" b="0"/>
          <a:pathLst>
            <a:path>
              <a:moveTo>
                <a:pt x="3609893" y="0"/>
              </a:moveTo>
              <a:lnTo>
                <a:pt x="3609893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37CB6-FB17-4E93-8DBB-0DE438A9AF18}">
      <dsp:nvSpPr>
        <dsp:cNvPr id="0" name=""/>
        <dsp:cNvSpPr/>
      </dsp:nvSpPr>
      <dsp:spPr>
        <a:xfrm>
          <a:off x="3610638" y="1632543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Образовательные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области</a:t>
          </a:r>
        </a:p>
      </dsp:txBody>
      <dsp:txXfrm>
        <a:off x="3610638" y="1632543"/>
        <a:ext cx="1491691" cy="745845"/>
      </dsp:txXfrm>
    </dsp:sp>
    <dsp:sp modelId="{A78386DD-A911-4CE0-AE73-1E1A0C2993CD}">
      <dsp:nvSpPr>
        <dsp:cNvPr id="0" name=""/>
        <dsp:cNvSpPr/>
      </dsp:nvSpPr>
      <dsp:spPr>
        <a:xfrm>
          <a:off x="744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коммуникативное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</dsp:txBody>
      <dsp:txXfrm>
        <a:off x="744" y="2691644"/>
        <a:ext cx="1491691" cy="745845"/>
      </dsp:txXfrm>
    </dsp:sp>
    <dsp:sp modelId="{7003A6A4-FFA3-4E6B-AC28-3DFC339A764B}">
      <dsp:nvSpPr>
        <dsp:cNvPr id="0" name=""/>
        <dsp:cNvSpPr/>
      </dsp:nvSpPr>
      <dsp:spPr>
        <a:xfrm>
          <a:off x="1805691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Познавательное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805691" y="2691644"/>
        <a:ext cx="1491691" cy="745845"/>
      </dsp:txXfrm>
    </dsp:sp>
    <dsp:sp modelId="{637D64CE-780F-42CB-9307-A251FD3D5C89}">
      <dsp:nvSpPr>
        <dsp:cNvPr id="0" name=""/>
        <dsp:cNvSpPr/>
      </dsp:nvSpPr>
      <dsp:spPr>
        <a:xfrm>
          <a:off x="3610638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Художественно-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эстетическое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smtClean="0">
            <a:ln>
              <a:noFill/>
            </a:ln>
            <a:solidFill>
              <a:srgbClr val="CD0316"/>
            </a:solidFill>
            <a:effectLst/>
            <a:latin typeface="Arial" charset="0"/>
            <a:cs typeface="Arial" charset="0"/>
          </a:endParaRPr>
        </a:p>
      </dsp:txBody>
      <dsp:txXfrm>
        <a:off x="3610638" y="2691644"/>
        <a:ext cx="1491691" cy="745845"/>
      </dsp:txXfrm>
    </dsp:sp>
    <dsp:sp modelId="{C3490304-B6DA-4F44-BB22-9304B7F73839}">
      <dsp:nvSpPr>
        <dsp:cNvPr id="0" name=""/>
        <dsp:cNvSpPr/>
      </dsp:nvSpPr>
      <dsp:spPr>
        <a:xfrm>
          <a:off x="5415585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Речевое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cs typeface="Arial" charset="0"/>
          </a:endParaRPr>
        </a:p>
      </dsp:txBody>
      <dsp:txXfrm>
        <a:off x="5415585" y="2691644"/>
        <a:ext cx="1491691" cy="745845"/>
      </dsp:txXfrm>
    </dsp:sp>
    <dsp:sp modelId="{15E84DC9-0B7F-47BB-B4A4-A6C4D7BFDDFD}">
      <dsp:nvSpPr>
        <dsp:cNvPr id="0" name=""/>
        <dsp:cNvSpPr/>
      </dsp:nvSpPr>
      <dsp:spPr>
        <a:xfrm>
          <a:off x="7220531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Физическое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7220531" y="2691644"/>
        <a:ext cx="1491691" cy="745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5754C-EA3F-4E55-BD97-CD9CB8335BD8}">
      <dsp:nvSpPr>
        <dsp:cNvPr id="0" name=""/>
        <dsp:cNvSpPr/>
      </dsp:nvSpPr>
      <dsp:spPr>
        <a:xfrm rot="16200000">
          <a:off x="900804" y="-900804"/>
          <a:ext cx="2464611" cy="42662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 smtClean="0">
            <a:solidFill>
              <a:srgbClr val="7030A0"/>
            </a:solidFill>
          </a:endParaRPr>
        </a:p>
      </dsp:txBody>
      <dsp:txXfrm rot="5400000">
        <a:off x="-1" y="1"/>
        <a:ext cx="4266220" cy="1848458"/>
      </dsp:txXfrm>
    </dsp:sp>
    <dsp:sp modelId="{7D5845E5-0E44-4AB4-9911-6DF29A874FD4}">
      <dsp:nvSpPr>
        <dsp:cNvPr id="0" name=""/>
        <dsp:cNvSpPr/>
      </dsp:nvSpPr>
      <dsp:spPr>
        <a:xfrm>
          <a:off x="4266220" y="0"/>
          <a:ext cx="4266220" cy="246461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prstClr val="black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266220" y="0"/>
        <a:ext cx="4266220" cy="1848458"/>
      </dsp:txXfrm>
    </dsp:sp>
    <dsp:sp modelId="{052B0806-2DC6-48CA-96DF-50CAFF476245}">
      <dsp:nvSpPr>
        <dsp:cNvPr id="0" name=""/>
        <dsp:cNvSpPr/>
      </dsp:nvSpPr>
      <dsp:spPr>
        <a:xfrm rot="10800000">
          <a:off x="0" y="2464611"/>
          <a:ext cx="4266220" cy="246461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</dsp:txBody>
      <dsp:txXfrm rot="10800000">
        <a:off x="0" y="3080763"/>
        <a:ext cx="4266220" cy="1848458"/>
      </dsp:txXfrm>
    </dsp:sp>
    <dsp:sp modelId="{E9ECFFB8-FF4B-47E9-A1FF-FC1A742D4FD5}">
      <dsp:nvSpPr>
        <dsp:cNvPr id="0" name=""/>
        <dsp:cNvSpPr/>
      </dsp:nvSpPr>
      <dsp:spPr>
        <a:xfrm rot="5400000">
          <a:off x="5167024" y="1534945"/>
          <a:ext cx="2464611" cy="42662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0" kern="1200" dirty="0" smtClean="0"/>
        </a:p>
        <a:p>
          <a:pPr lvl="0" algn="ctr">
            <a:spcBef>
              <a:spcPct val="0"/>
            </a:spcBef>
          </a:pPr>
          <a:endParaRPr lang="ru-RU" kern="1200" dirty="0"/>
        </a:p>
      </dsp:txBody>
      <dsp:txXfrm rot="-5400000">
        <a:off x="4266219" y="3051903"/>
        <a:ext cx="4266220" cy="1848458"/>
      </dsp:txXfrm>
    </dsp:sp>
    <dsp:sp modelId="{C752FA2D-8E9F-4707-B40F-75C5D7209AFE}">
      <dsp:nvSpPr>
        <dsp:cNvPr id="0" name=""/>
        <dsp:cNvSpPr/>
      </dsp:nvSpPr>
      <dsp:spPr>
        <a:xfrm>
          <a:off x="2999677" y="1571633"/>
          <a:ext cx="2533085" cy="178595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Организация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образовательного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пространства</a:t>
          </a:r>
          <a:r>
            <a:rPr lang="ru-RU" sz="2000" kern="1200" dirty="0" smtClean="0">
              <a:solidFill>
                <a:srgbClr val="C00000"/>
              </a:solidFill>
            </a:rPr>
            <a:t> </a:t>
          </a:r>
          <a:r>
            <a:rPr lang="ru-RU" sz="2000" b="1" kern="1200" dirty="0" smtClean="0">
              <a:solidFill>
                <a:srgbClr val="C00000"/>
              </a:solidFill>
            </a:rPr>
            <a:t>для  системного развития личности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3086860" y="1658816"/>
        <a:ext cx="2358719" cy="1611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9D353-4AE9-4606-B94D-83F5358590B5}">
      <dsp:nvSpPr>
        <dsp:cNvPr id="0" name=""/>
        <dsp:cNvSpPr/>
      </dsp:nvSpPr>
      <dsp:spPr>
        <a:xfrm>
          <a:off x="3918904" y="2515842"/>
          <a:ext cx="2154845" cy="1025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855"/>
              </a:lnTo>
              <a:lnTo>
                <a:pt x="2154845" y="698855"/>
              </a:lnTo>
              <a:lnTo>
                <a:pt x="2154845" y="1025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33D56-C60F-4891-87A5-2DA320260D40}">
      <dsp:nvSpPr>
        <dsp:cNvPr id="0" name=""/>
        <dsp:cNvSpPr/>
      </dsp:nvSpPr>
      <dsp:spPr>
        <a:xfrm>
          <a:off x="1764059" y="2515842"/>
          <a:ext cx="2154845" cy="1025510"/>
        </a:xfrm>
        <a:custGeom>
          <a:avLst/>
          <a:gdLst/>
          <a:ahLst/>
          <a:cxnLst/>
          <a:rect l="0" t="0" r="0" b="0"/>
          <a:pathLst>
            <a:path>
              <a:moveTo>
                <a:pt x="2154845" y="0"/>
              </a:moveTo>
              <a:lnTo>
                <a:pt x="2154845" y="698855"/>
              </a:lnTo>
              <a:lnTo>
                <a:pt x="0" y="698855"/>
              </a:lnTo>
              <a:lnTo>
                <a:pt x="0" y="1025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2AAEA-F5DB-4FFC-B555-EC737961385B}">
      <dsp:nvSpPr>
        <dsp:cNvPr id="0" name=""/>
        <dsp:cNvSpPr/>
      </dsp:nvSpPr>
      <dsp:spPr>
        <a:xfrm>
          <a:off x="2155849" y="27676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C4245-EAF7-4CEC-BE72-60846B3133F3}">
      <dsp:nvSpPr>
        <dsp:cNvPr id="0" name=""/>
        <dsp:cNvSpPr/>
      </dsp:nvSpPr>
      <dsp:spPr>
        <a:xfrm>
          <a:off x="2547639" y="648962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Целевые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ориентиры</a:t>
          </a:r>
          <a:endParaRPr lang="ru-RU" sz="3600" b="1" kern="1200" dirty="0">
            <a:solidFill>
              <a:srgbClr val="C00000"/>
            </a:solidFill>
          </a:endParaRPr>
        </a:p>
      </dsp:txBody>
      <dsp:txXfrm>
        <a:off x="2613219" y="714542"/>
        <a:ext cx="3394950" cy="2107920"/>
      </dsp:txXfrm>
    </dsp:sp>
    <dsp:sp modelId="{BB61BAB8-2318-4967-B5ED-814E69C036BD}">
      <dsp:nvSpPr>
        <dsp:cNvPr id="0" name=""/>
        <dsp:cNvSpPr/>
      </dsp:nvSpPr>
      <dsp:spPr>
        <a:xfrm>
          <a:off x="1004" y="354135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0C642-17CA-43CC-8A78-BEC9FC6B85B9}">
      <dsp:nvSpPr>
        <dsp:cNvPr id="0" name=""/>
        <dsp:cNvSpPr/>
      </dsp:nvSpPr>
      <dsp:spPr>
        <a:xfrm>
          <a:off x="392794" y="3913553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  <a:latin typeface="+mn-lt"/>
              <a:ea typeface="Times New Roman"/>
            </a:rPr>
            <a:t>младенческого и раннего возраста</a:t>
          </a:r>
          <a:endParaRPr lang="ru-RU" sz="2800" b="1" kern="1200" dirty="0">
            <a:solidFill>
              <a:srgbClr val="7030A0"/>
            </a:solidFill>
            <a:latin typeface="+mn-lt"/>
          </a:endParaRPr>
        </a:p>
      </dsp:txBody>
      <dsp:txXfrm>
        <a:off x="458374" y="3979133"/>
        <a:ext cx="3394950" cy="2107920"/>
      </dsp:txXfrm>
    </dsp:sp>
    <dsp:sp modelId="{A93B17A8-41BE-4004-8811-2A51EF234153}">
      <dsp:nvSpPr>
        <dsp:cNvPr id="0" name=""/>
        <dsp:cNvSpPr/>
      </dsp:nvSpPr>
      <dsp:spPr>
        <a:xfrm>
          <a:off x="4310695" y="354135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02669-F1EA-47F0-AC3C-F889CA96E752}">
      <dsp:nvSpPr>
        <dsp:cNvPr id="0" name=""/>
        <dsp:cNvSpPr/>
      </dsp:nvSpPr>
      <dsp:spPr>
        <a:xfrm>
          <a:off x="4702485" y="3913553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  <a:latin typeface="+mn-lt"/>
              <a:ea typeface="Times New Roman"/>
            </a:rPr>
            <a:t>на этапе завершения ДО </a:t>
          </a:r>
          <a:endParaRPr lang="ru-RU" sz="2800" b="1" kern="1200" dirty="0">
            <a:solidFill>
              <a:srgbClr val="7030A0"/>
            </a:solidFill>
            <a:latin typeface="+mn-lt"/>
          </a:endParaRPr>
        </a:p>
      </dsp:txBody>
      <dsp:txXfrm>
        <a:off x="4768065" y="3979133"/>
        <a:ext cx="3394950" cy="2107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0C5AB-910D-4940-BAE0-6661125BAD13}">
      <dsp:nvSpPr>
        <dsp:cNvPr id="0" name=""/>
        <dsp:cNvSpPr/>
      </dsp:nvSpPr>
      <dsp:spPr>
        <a:xfrm>
          <a:off x="4114800" y="1536165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3D131-EC1C-47FC-9C49-0E6CF2F577C8}">
      <dsp:nvSpPr>
        <dsp:cNvPr id="0" name=""/>
        <dsp:cNvSpPr/>
      </dsp:nvSpPr>
      <dsp:spPr>
        <a:xfrm>
          <a:off x="4069080" y="1536165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A6989-FB35-428F-BD0A-F377CE899619}">
      <dsp:nvSpPr>
        <dsp:cNvPr id="0" name=""/>
        <dsp:cNvSpPr/>
      </dsp:nvSpPr>
      <dsp:spPr>
        <a:xfrm>
          <a:off x="1203548" y="1536165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BDFF-F994-408C-A363-0AAAC4A68765}">
      <dsp:nvSpPr>
        <dsp:cNvPr id="0" name=""/>
        <dsp:cNvSpPr/>
      </dsp:nvSpPr>
      <dsp:spPr>
        <a:xfrm>
          <a:off x="2400289" y="333168"/>
          <a:ext cx="3429020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Ориентирование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2400289" y="333168"/>
        <a:ext cx="3429020" cy="1202996"/>
      </dsp:txXfrm>
    </dsp:sp>
    <dsp:sp modelId="{00A35A65-020D-4739-B0E4-0050B1F83E78}">
      <dsp:nvSpPr>
        <dsp:cNvPr id="0" name=""/>
        <dsp:cNvSpPr/>
      </dsp:nvSpPr>
      <dsp:spPr>
        <a:xfrm>
          <a:off x="552" y="2041423"/>
          <a:ext cx="2405992" cy="3845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600" kern="1200" dirty="0">
            <a:solidFill>
              <a:srgbClr val="7030A0"/>
            </a:solidFill>
          </a:endParaRPr>
        </a:p>
      </dsp:txBody>
      <dsp:txXfrm>
        <a:off x="552" y="2041423"/>
        <a:ext cx="2405992" cy="3845149"/>
      </dsp:txXfrm>
    </dsp:sp>
    <dsp:sp modelId="{1860ACDB-E756-4CBF-AF76-6D22A848B5A0}">
      <dsp:nvSpPr>
        <dsp:cNvPr id="0" name=""/>
        <dsp:cNvSpPr/>
      </dsp:nvSpPr>
      <dsp:spPr>
        <a:xfrm>
          <a:off x="2911803" y="2041423"/>
          <a:ext cx="2405992" cy="3870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rgbClr val="002060"/>
            </a:solidFill>
          </a:endParaRPr>
        </a:p>
      </dsp:txBody>
      <dsp:txXfrm>
        <a:off x="2911803" y="2041423"/>
        <a:ext cx="2405992" cy="3870905"/>
      </dsp:txXfrm>
    </dsp:sp>
    <dsp:sp modelId="{C5476C6F-644D-43FC-BAD5-55D31F15CB78}">
      <dsp:nvSpPr>
        <dsp:cNvPr id="0" name=""/>
        <dsp:cNvSpPr/>
      </dsp:nvSpPr>
      <dsp:spPr>
        <a:xfrm>
          <a:off x="5823054" y="2041423"/>
          <a:ext cx="2405992" cy="3911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823054" y="2041423"/>
        <a:ext cx="2405992" cy="3911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0C5AB-910D-4940-BAE0-6661125BAD13}">
      <dsp:nvSpPr>
        <dsp:cNvPr id="0" name=""/>
        <dsp:cNvSpPr/>
      </dsp:nvSpPr>
      <dsp:spPr>
        <a:xfrm>
          <a:off x="4114800" y="1306161"/>
          <a:ext cx="2953584" cy="486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399"/>
              </a:lnTo>
              <a:lnTo>
                <a:pt x="2953584" y="243399"/>
              </a:lnTo>
              <a:lnTo>
                <a:pt x="2953584" y="4867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3D131-EC1C-47FC-9C49-0E6CF2F577C8}">
      <dsp:nvSpPr>
        <dsp:cNvPr id="0" name=""/>
        <dsp:cNvSpPr/>
      </dsp:nvSpPr>
      <dsp:spPr>
        <a:xfrm>
          <a:off x="4069080" y="1306161"/>
          <a:ext cx="91440" cy="4867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7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A6989-FB35-428F-BD0A-F377CE899619}">
      <dsp:nvSpPr>
        <dsp:cNvPr id="0" name=""/>
        <dsp:cNvSpPr/>
      </dsp:nvSpPr>
      <dsp:spPr>
        <a:xfrm>
          <a:off x="1161215" y="1306161"/>
          <a:ext cx="2953584" cy="486799"/>
        </a:xfrm>
        <a:custGeom>
          <a:avLst/>
          <a:gdLst/>
          <a:ahLst/>
          <a:cxnLst/>
          <a:rect l="0" t="0" r="0" b="0"/>
          <a:pathLst>
            <a:path>
              <a:moveTo>
                <a:pt x="2953584" y="0"/>
              </a:moveTo>
              <a:lnTo>
                <a:pt x="2953584" y="243399"/>
              </a:lnTo>
              <a:lnTo>
                <a:pt x="0" y="243399"/>
              </a:lnTo>
              <a:lnTo>
                <a:pt x="0" y="4867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BDFF-F994-408C-A363-0AAAC4A68765}">
      <dsp:nvSpPr>
        <dsp:cNvPr id="0" name=""/>
        <dsp:cNvSpPr/>
      </dsp:nvSpPr>
      <dsp:spPr>
        <a:xfrm>
          <a:off x="2462928" y="147116"/>
          <a:ext cx="3303743" cy="1159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Ориентирование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2462928" y="147116"/>
        <a:ext cx="3303743" cy="1159045"/>
      </dsp:txXfrm>
    </dsp:sp>
    <dsp:sp modelId="{00A35A65-020D-4739-B0E4-0050B1F83E78}">
      <dsp:nvSpPr>
        <dsp:cNvPr id="0" name=""/>
        <dsp:cNvSpPr/>
      </dsp:nvSpPr>
      <dsp:spPr>
        <a:xfrm>
          <a:off x="2170" y="1792960"/>
          <a:ext cx="2318091" cy="4346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Общее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7030A0"/>
              </a:solidFill>
            </a:rPr>
            <a:t>Определение направления движения и уровня достижение цели.</a:t>
          </a:r>
        </a:p>
      </dsp:txBody>
      <dsp:txXfrm>
        <a:off x="2170" y="1792960"/>
        <a:ext cx="2318091" cy="4346467"/>
      </dsp:txXfrm>
    </dsp:sp>
    <dsp:sp modelId="{1860ACDB-E756-4CBF-AF76-6D22A848B5A0}">
      <dsp:nvSpPr>
        <dsp:cNvPr id="0" name=""/>
        <dsp:cNvSpPr/>
      </dsp:nvSpPr>
      <dsp:spPr>
        <a:xfrm>
          <a:off x="2807060" y="1792960"/>
          <a:ext cx="2615478" cy="4284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Линейное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7030A0"/>
              </a:solidFill>
            </a:rPr>
            <a:t>Следование в нужном направлении к цели.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807060" y="1792960"/>
        <a:ext cx="2615478" cy="4284887"/>
      </dsp:txXfrm>
    </dsp:sp>
    <dsp:sp modelId="{C5476C6F-644D-43FC-BAD5-55D31F15CB78}">
      <dsp:nvSpPr>
        <dsp:cNvPr id="0" name=""/>
        <dsp:cNvSpPr/>
      </dsp:nvSpPr>
      <dsp:spPr>
        <a:xfrm>
          <a:off x="5909338" y="1792960"/>
          <a:ext cx="2318091" cy="4234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Точечное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7030A0"/>
              </a:solidFill>
            </a:rPr>
            <a:t>Умение быстро и достаточно  точно определять достижения цели или способов коррекции.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909338" y="1792960"/>
        <a:ext cx="2318091" cy="42346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89A73-7223-414D-BCDB-E06316D238AC}">
      <dsp:nvSpPr>
        <dsp:cNvPr id="0" name=""/>
        <dsp:cNvSpPr/>
      </dsp:nvSpPr>
      <dsp:spPr>
        <a:xfrm>
          <a:off x="142895" y="0"/>
          <a:ext cx="7955315" cy="497207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0996B-AA41-4807-A3A1-A618252D5EA9}">
      <dsp:nvSpPr>
        <dsp:cNvPr id="0" name=""/>
        <dsp:cNvSpPr/>
      </dsp:nvSpPr>
      <dsp:spPr>
        <a:xfrm>
          <a:off x="1129305" y="3606024"/>
          <a:ext cx="182972" cy="182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77BAF-1803-4023-876F-34810E6B51E7}">
      <dsp:nvSpPr>
        <dsp:cNvPr id="0" name=""/>
        <dsp:cNvSpPr/>
      </dsp:nvSpPr>
      <dsp:spPr>
        <a:xfrm>
          <a:off x="1428764" y="3757626"/>
          <a:ext cx="1337824" cy="85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5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вторая младшая</a:t>
          </a:r>
          <a:endParaRPr lang="ru-RU" sz="1800" kern="1200" dirty="0"/>
        </a:p>
      </dsp:txBody>
      <dsp:txXfrm>
        <a:off x="1428764" y="3757626"/>
        <a:ext cx="1337824" cy="857256"/>
      </dsp:txXfrm>
    </dsp:sp>
    <dsp:sp modelId="{25103CF4-8F3C-41EA-9FAC-B85077096D4C}">
      <dsp:nvSpPr>
        <dsp:cNvPr id="0" name=""/>
        <dsp:cNvSpPr/>
      </dsp:nvSpPr>
      <dsp:spPr>
        <a:xfrm>
          <a:off x="2261236" y="2745578"/>
          <a:ext cx="286391" cy="286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AC76E-15B1-44BE-8877-D37566E394C6}">
      <dsp:nvSpPr>
        <dsp:cNvPr id="0" name=""/>
        <dsp:cNvSpPr/>
      </dsp:nvSpPr>
      <dsp:spPr>
        <a:xfrm>
          <a:off x="2286022" y="3114686"/>
          <a:ext cx="1251185" cy="511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5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средняя</a:t>
          </a:r>
          <a:endParaRPr lang="ru-RU" sz="1800" kern="1200" dirty="0"/>
        </a:p>
      </dsp:txBody>
      <dsp:txXfrm>
        <a:off x="2286022" y="3114686"/>
        <a:ext cx="1251185" cy="511658"/>
      </dsp:txXfrm>
    </dsp:sp>
    <dsp:sp modelId="{7975A1D5-38BA-43F3-B9DE-3C6DAD2B258B}">
      <dsp:nvSpPr>
        <dsp:cNvPr id="0" name=""/>
        <dsp:cNvSpPr/>
      </dsp:nvSpPr>
      <dsp:spPr>
        <a:xfrm>
          <a:off x="3534087" y="1986839"/>
          <a:ext cx="381855" cy="381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0C3CF-8D82-4C22-A377-9DD8FE2E33F7}">
      <dsp:nvSpPr>
        <dsp:cNvPr id="0" name=""/>
        <dsp:cNvSpPr/>
      </dsp:nvSpPr>
      <dsp:spPr>
        <a:xfrm>
          <a:off x="3429024" y="2400291"/>
          <a:ext cx="1535375" cy="651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старшая</a:t>
          </a:r>
          <a:endParaRPr lang="ru-RU" sz="1800" kern="1200" dirty="0"/>
        </a:p>
      </dsp:txBody>
      <dsp:txXfrm>
        <a:off x="3429024" y="2400291"/>
        <a:ext cx="1535375" cy="651156"/>
      </dsp:txXfrm>
    </dsp:sp>
    <dsp:sp modelId="{43116B9C-9796-44F0-A6D0-A49FCE7FF713}">
      <dsp:nvSpPr>
        <dsp:cNvPr id="0" name=""/>
        <dsp:cNvSpPr/>
      </dsp:nvSpPr>
      <dsp:spPr>
        <a:xfrm>
          <a:off x="5013775" y="1394168"/>
          <a:ext cx="493229" cy="493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6AD53-501D-4DF9-8CAF-D22FDC1F1A48}">
      <dsp:nvSpPr>
        <dsp:cNvPr id="0" name=""/>
        <dsp:cNvSpPr/>
      </dsp:nvSpPr>
      <dsp:spPr>
        <a:xfrm>
          <a:off x="4643471" y="1614499"/>
          <a:ext cx="2253390" cy="333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35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подготови</a:t>
          </a:r>
          <a:r>
            <a:rPr lang="ru-RU" sz="2000" kern="1200" dirty="0" smtClean="0"/>
            <a:t>тельная </a:t>
          </a:r>
          <a:endParaRPr lang="ru-RU" sz="2000" kern="1200" dirty="0"/>
        </a:p>
      </dsp:txBody>
      <dsp:txXfrm>
        <a:off x="4643471" y="1614499"/>
        <a:ext cx="2253390" cy="3331288"/>
      </dsp:txXfrm>
    </dsp:sp>
    <dsp:sp modelId="{C1C8C5F4-CFD4-4183-80A0-5808B2C06781}">
      <dsp:nvSpPr>
        <dsp:cNvPr id="0" name=""/>
        <dsp:cNvSpPr/>
      </dsp:nvSpPr>
      <dsp:spPr>
        <a:xfrm>
          <a:off x="5214974" y="1114420"/>
          <a:ext cx="657417" cy="65741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760AF-28E6-4A10-9B60-DF79023AC3DB}">
      <dsp:nvSpPr>
        <dsp:cNvPr id="0" name=""/>
        <dsp:cNvSpPr/>
      </dsp:nvSpPr>
      <dsp:spPr>
        <a:xfrm>
          <a:off x="7229521" y="828665"/>
          <a:ext cx="1591063" cy="3659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1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229521" y="828665"/>
        <a:ext cx="1591063" cy="36594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C2A51-0FFD-4014-AA1A-4DE014EB4D7B}">
      <dsp:nvSpPr>
        <dsp:cNvPr id="0" name=""/>
        <dsp:cNvSpPr/>
      </dsp:nvSpPr>
      <dsp:spPr>
        <a:xfrm>
          <a:off x="1207717" y="3658"/>
          <a:ext cx="2768649" cy="1661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Спонтанные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1207717" y="3658"/>
        <a:ext cx="2768649" cy="1661189"/>
      </dsp:txXfrm>
    </dsp:sp>
    <dsp:sp modelId="{B80A5C9D-7C43-4C17-A1CC-997557F61094}">
      <dsp:nvSpPr>
        <dsp:cNvPr id="0" name=""/>
        <dsp:cNvSpPr/>
      </dsp:nvSpPr>
      <dsp:spPr>
        <a:xfrm>
          <a:off x="4253232" y="3658"/>
          <a:ext cx="2768649" cy="1661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Планируемые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4253232" y="3658"/>
        <a:ext cx="2768649" cy="1661189"/>
      </dsp:txXfrm>
    </dsp:sp>
    <dsp:sp modelId="{FC60DB19-30BC-4E7B-B523-3B8752217531}">
      <dsp:nvSpPr>
        <dsp:cNvPr id="0" name=""/>
        <dsp:cNvSpPr/>
      </dsp:nvSpPr>
      <dsp:spPr>
        <a:xfrm>
          <a:off x="1207717" y="1941713"/>
          <a:ext cx="2768649" cy="1661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Разорванные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(неделя, месяц)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207717" y="1941713"/>
        <a:ext cx="2768649" cy="1661189"/>
      </dsp:txXfrm>
    </dsp:sp>
    <dsp:sp modelId="{0F02205E-46A8-46FD-90E3-CC2BD565B94A}">
      <dsp:nvSpPr>
        <dsp:cNvPr id="0" name=""/>
        <dsp:cNvSpPr/>
      </dsp:nvSpPr>
      <dsp:spPr>
        <a:xfrm>
          <a:off x="4253232" y="1941713"/>
          <a:ext cx="2768649" cy="1661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Длительные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4253232" y="1941713"/>
        <a:ext cx="2768649" cy="1661189"/>
      </dsp:txXfrm>
    </dsp:sp>
    <dsp:sp modelId="{65CBF8F6-1B8E-4C68-BB07-5F7B07042EB0}">
      <dsp:nvSpPr>
        <dsp:cNvPr id="0" name=""/>
        <dsp:cNvSpPr/>
      </dsp:nvSpPr>
      <dsp:spPr>
        <a:xfrm>
          <a:off x="2730475" y="3879767"/>
          <a:ext cx="2768649" cy="1661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Рефлексивная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самоорганизация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2730475" y="3879767"/>
        <a:ext cx="2768649" cy="1661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5659F-2233-460F-B869-5E6064D28245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C6247-4813-430C-BA92-BDB4A79FB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FAD5F5-DC64-46A7-9913-E1BEC6703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10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103067-9D7A-471E-964C-8F48E8481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75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B1F891-EC9C-4460-976E-EBD29B570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28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AA1930-C5A4-4D1D-9A17-45C98BA0A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645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47D8F9-A55C-4222-9B76-ABCFBB644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6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009A95-9258-4DBF-8B7E-9E94A9DF9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30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79440B-D9C6-4A68-BA35-D14848043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20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405AA8-1E58-4FC7-9922-03F1493F2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5C7EB4-49C6-4F68-869C-60F1CC113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9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0EC21C-A052-419E-9D15-5CE9C894F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50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E75D89-B678-4459-981B-232321B28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63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1A1A50-FB21-4B52-A5C6-38767BD3E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82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BB1CF-3A77-4D4F-931A-1BB4768C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03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15299A9-A049-4AFE-AC17-059F031C4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00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D5C90B2-EB1F-4597-AF84-2F8D39BA3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28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0FD6F71-50F1-44DC-9C24-36EAFD0B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76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9323EE0-C95C-4A16-9454-E75E24BA5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03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A7BDD57-6DAE-4A29-BEF6-0CC0DB918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6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31AA58C-77D0-49C6-AADB-4390B1BDE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57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699593A-6AC4-4A6A-88A3-EF7F81E20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93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A070B37-8BD2-4960-B938-34594B954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10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AF195C7-7553-4A92-9D03-384E23ADF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23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37065D-9D41-4062-98FF-D81482965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1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1CF467-BD87-4172-9259-AEDEC6E9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35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75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72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77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6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76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57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71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00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80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70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08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 userDrawn="1"/>
        </p:nvSpPr>
        <p:spPr>
          <a:xfrm>
            <a:off x="2483768" y="1052736"/>
            <a:ext cx="5976664" cy="3312368"/>
          </a:xfrm>
          <a:prstGeom prst="horizontalScroll">
            <a:avLst/>
          </a:prstGeom>
          <a:solidFill>
            <a:schemeClr val="accent6">
              <a:lumMod val="75000"/>
              <a:alpha val="7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4" y="2562934"/>
            <a:ext cx="2488081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6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17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2A3E8-C00F-4A66-A41A-0E420CD40F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03C7-8A3F-4B42-B02C-6C59556DEC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9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1923-14D5-4911-8D7B-9C6D3BED7C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F43A5-DA21-4B80-BA9C-61D5346D7E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89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15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0E8C0-5676-42B6-AD05-A4FD9C8214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7A3C-EC64-4F4D-80E9-7B996493EB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5149E-AEEF-4EE7-A28B-724F7CD4DC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9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71982-9561-493C-95DC-39FDE45E5B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3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FBD1-A661-48E7-8438-866E4A003643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28AE-6865-41AC-B7C2-7BD33D448568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4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5200" b="1" dirty="0">
                <a:solidFill>
                  <a:srgbClr val="C00000"/>
                </a:solidFill>
              </a:rPr>
              <a:t>«Управление реализацией ФГОС ДО  посредством использования технологии </a:t>
            </a:r>
            <a:r>
              <a:rPr lang="ru-RU" sz="5200" b="1" dirty="0" err="1">
                <a:solidFill>
                  <a:srgbClr val="C00000"/>
                </a:solidFill>
              </a:rPr>
              <a:t>деятельностного</a:t>
            </a:r>
            <a:r>
              <a:rPr lang="ru-RU" sz="5200" b="1" dirty="0">
                <a:solidFill>
                  <a:srgbClr val="C00000"/>
                </a:solidFill>
              </a:rPr>
              <a:t> метода обучения «Ситуация»: формирование предпосылок учебной деятельности, обозначенные целевыми ориентирами</a:t>
            </a:r>
            <a:r>
              <a:rPr lang="ru-RU" sz="5200" b="1" dirty="0" smtClean="0">
                <a:solidFill>
                  <a:srgbClr val="C00000"/>
                </a:solidFill>
              </a:rPr>
              <a:t>»</a:t>
            </a:r>
            <a:r>
              <a:rPr lang="ru-RU" sz="5200" b="1" dirty="0">
                <a:solidFill>
                  <a:srgbClr val="C00000"/>
                </a:solidFill>
              </a:rPr>
              <a:t/>
            </a:r>
            <a:br>
              <a:rPr lang="ru-RU" sz="5200" b="1" dirty="0">
                <a:solidFill>
                  <a:srgbClr val="C00000"/>
                </a:solidFill>
              </a:rPr>
            </a:br>
            <a:endParaRPr lang="ru-RU" sz="5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28 октября 2016 год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6834182" cy="17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Результаты освоение ООП ДО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763657"/>
              </p:ext>
            </p:extLst>
          </p:nvPr>
        </p:nvGraphicFramePr>
        <p:xfrm>
          <a:off x="1115616" y="1124744"/>
          <a:ext cx="6635080" cy="437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5080"/>
              </a:tblGrid>
              <a:tr h="37466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ФГОС ДО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53290">
                <a:tc>
                  <a:txBody>
                    <a:bodyPr/>
                    <a:lstStyle/>
                    <a:p>
                      <a:pPr algn="ctr"/>
                      <a:r>
                        <a:rPr lang="ru-RU" sz="2800" u="sng" dirty="0" smtClean="0">
                          <a:solidFill>
                            <a:srgbClr val="7030A0"/>
                          </a:solidFill>
                        </a:rPr>
                        <a:t>Целевые ориентиры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социально-</a:t>
                      </a:r>
                      <a:r>
                        <a:rPr lang="ru-RU" sz="2800" u="sng" dirty="0" smtClean="0">
                          <a:solidFill>
                            <a:srgbClr val="7030A0"/>
                          </a:solidFill>
                        </a:rPr>
                        <a:t>нормативные</a:t>
                      </a:r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 возрастные </a:t>
                      </a:r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характеристики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возможных </a:t>
                      </a:r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достижений  ребенка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58041"/>
              </p:ext>
            </p:extLst>
          </p:nvPr>
        </p:nvGraphicFramePr>
        <p:xfrm>
          <a:off x="457200" y="0"/>
          <a:ext cx="8229600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Ориентиры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основная цель приложения усилий</a:t>
            </a:r>
            <a:r>
              <a:rPr lang="en-US" sz="3600" dirty="0" smtClean="0">
                <a:solidFill>
                  <a:srgbClr val="7030A0"/>
                </a:solidFill>
              </a:rPr>
              <a:t>;</a:t>
            </a:r>
            <a:endParaRPr lang="ru-RU" sz="3600" dirty="0" smtClean="0">
              <a:solidFill>
                <a:srgbClr val="7030A0"/>
              </a:solidFill>
            </a:endParaRPr>
          </a:p>
          <a:p>
            <a:r>
              <a:rPr lang="ru-RU" sz="3600" dirty="0" smtClean="0">
                <a:solidFill>
                  <a:srgbClr val="7030A0"/>
                </a:solidFill>
              </a:rPr>
              <a:t>направления движения по достижению цели</a:t>
            </a:r>
            <a:r>
              <a:rPr lang="en-US" sz="3600" dirty="0" smtClean="0">
                <a:solidFill>
                  <a:srgbClr val="7030A0"/>
                </a:solidFill>
              </a:rPr>
              <a:t>;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руководящие принципы, определяющие движение к цели</a:t>
            </a:r>
            <a:r>
              <a:rPr lang="en-US" sz="3600" dirty="0" smtClean="0">
                <a:solidFill>
                  <a:srgbClr val="7030A0"/>
                </a:solidFill>
              </a:rPr>
              <a:t>.</a:t>
            </a:r>
            <a:endParaRPr lang="ru-RU" sz="3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*</a:t>
            </a:r>
            <a:r>
              <a:rPr lang="ru-RU" sz="2400" i="1" dirty="0" smtClean="0">
                <a:solidFill>
                  <a:srgbClr val="002060"/>
                </a:solidFill>
              </a:rPr>
              <a:t>Ориентирование – это следование в достижении цели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191348"/>
              </p:ext>
            </p:extLst>
          </p:nvPr>
        </p:nvGraphicFramePr>
        <p:xfrm>
          <a:off x="457200" y="214290"/>
          <a:ext cx="82296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46912" y="2564904"/>
            <a:ext cx="22248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</a:rPr>
              <a:t>Общее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</a:rPr>
              <a:t>Определение направления движения и уровня достижение цели.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718791"/>
            <a:ext cx="21602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C00000"/>
                </a:solidFill>
              </a:rPr>
              <a:t>Линейное</a:t>
            </a:r>
          </a:p>
          <a:p>
            <a:pPr lvl="0" algn="ctr"/>
            <a:r>
              <a:rPr lang="ru-RU" sz="2400" dirty="0">
                <a:solidFill>
                  <a:srgbClr val="7030A0"/>
                </a:solidFill>
              </a:rPr>
              <a:t>Следование в нужном направлении к цели.</a:t>
            </a:r>
          </a:p>
          <a:p>
            <a:pPr lvl="0"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2420888"/>
            <a:ext cx="21957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</a:rPr>
              <a:t>Точечное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</a:rPr>
              <a:t>Умение быстро и достаточно  точно определять достижения цели или способов коррекции.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078877"/>
              </p:ext>
            </p:extLst>
          </p:nvPr>
        </p:nvGraphicFramePr>
        <p:xfrm>
          <a:off x="457200" y="214290"/>
          <a:ext cx="82296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5013176"/>
            <a:ext cx="21602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dirty="0">
                <a:solidFill>
                  <a:srgbClr val="C00000"/>
                </a:solidFill>
              </a:rPr>
              <a:t>Руководитель ДОУ.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0469" y="4365104"/>
            <a:ext cx="23320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dirty="0">
                <a:solidFill>
                  <a:srgbClr val="C00000"/>
                </a:solidFill>
              </a:rPr>
              <a:t>Старший воспитатель.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5589240"/>
            <a:ext cx="20235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600" dirty="0">
                <a:solidFill>
                  <a:srgbClr val="C00000"/>
                </a:solidFill>
              </a:rPr>
              <a:t>Воспитатель.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4236"/>
            <a:ext cx="862425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Схема управления ДОУ.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428650"/>
              </p:ext>
            </p:extLst>
          </p:nvPr>
        </p:nvGraphicFramePr>
        <p:xfrm>
          <a:off x="403252" y="1544219"/>
          <a:ext cx="8929718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Левая круглая скобка 7"/>
          <p:cNvSpPr/>
          <p:nvPr/>
        </p:nvSpPr>
        <p:spPr>
          <a:xfrm rot="4016564">
            <a:off x="4345207" y="-838012"/>
            <a:ext cx="571504" cy="8014583"/>
          </a:xfrm>
          <a:prstGeom prst="leftBracket">
            <a:avLst>
              <a:gd name="adj" fmla="val 127142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авая круглая скобка 9"/>
          <p:cNvSpPr/>
          <p:nvPr/>
        </p:nvSpPr>
        <p:spPr>
          <a:xfrm rot="3070779">
            <a:off x="2020357" y="5097148"/>
            <a:ext cx="634133" cy="1459588"/>
          </a:xfrm>
          <a:prstGeom prst="rightBracket">
            <a:avLst>
              <a:gd name="adj" fmla="val 77273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авая круглая скобка 8"/>
          <p:cNvSpPr/>
          <p:nvPr/>
        </p:nvSpPr>
        <p:spPr>
          <a:xfrm rot="3070779">
            <a:off x="4372772" y="3721332"/>
            <a:ext cx="779554" cy="1394024"/>
          </a:xfrm>
          <a:prstGeom prst="rightBracket">
            <a:avLst>
              <a:gd name="adj" fmla="val 77273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авая круглая скобка 10"/>
          <p:cNvSpPr/>
          <p:nvPr/>
        </p:nvSpPr>
        <p:spPr>
          <a:xfrm rot="3070779">
            <a:off x="3173635" y="4329916"/>
            <a:ext cx="634133" cy="1363681"/>
          </a:xfrm>
          <a:prstGeom prst="rightBracket">
            <a:avLst>
              <a:gd name="adj" fmla="val 77273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авая круглая скобка 11"/>
          <p:cNvSpPr/>
          <p:nvPr/>
        </p:nvSpPr>
        <p:spPr>
          <a:xfrm rot="3422653">
            <a:off x="5656172" y="2549857"/>
            <a:ext cx="1432175" cy="2206273"/>
          </a:xfrm>
          <a:prstGeom prst="rightBracket">
            <a:avLst>
              <a:gd name="adj" fmla="val 9468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18424" y="2194152"/>
            <a:ext cx="1014607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Овал 13"/>
          <p:cNvSpPr/>
          <p:nvPr/>
        </p:nvSpPr>
        <p:spPr>
          <a:xfrm>
            <a:off x="3975153" y="3408598"/>
            <a:ext cx="380824" cy="3287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Овал 14"/>
          <p:cNvSpPr/>
          <p:nvPr/>
        </p:nvSpPr>
        <p:spPr>
          <a:xfrm>
            <a:off x="2582177" y="4141670"/>
            <a:ext cx="285752" cy="259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Овал 15"/>
          <p:cNvSpPr/>
          <p:nvPr/>
        </p:nvSpPr>
        <p:spPr>
          <a:xfrm>
            <a:off x="1474822" y="5050978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 rot="20255978">
            <a:off x="2835550" y="5079834"/>
            <a:ext cx="363716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Точечное ориентирование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265550">
            <a:off x="2357728" y="2295451"/>
            <a:ext cx="371477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Общее ориентирование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252192">
            <a:off x="2149999" y="3021178"/>
            <a:ext cx="47761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Линейное ориентирование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C00000"/>
                </a:solidFill>
              </a:rPr>
              <a:t>Управление движением к цели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sz="5900" b="1" dirty="0" smtClean="0">
                <a:solidFill>
                  <a:srgbClr val="C00000"/>
                </a:solidFill>
              </a:rPr>
              <a:t>Определение </a:t>
            </a:r>
          </a:p>
          <a:p>
            <a:pPr lvl="0"/>
            <a:r>
              <a:rPr lang="ru-RU" sz="5800" b="1" dirty="0" smtClean="0">
                <a:solidFill>
                  <a:srgbClr val="7030A0"/>
                </a:solidFill>
              </a:rPr>
              <a:t>направления (или направлений) движения  к цели </a:t>
            </a:r>
            <a:r>
              <a:rPr lang="ru-RU" sz="5800" i="1" dirty="0" smtClean="0">
                <a:solidFill>
                  <a:srgbClr val="7030A0"/>
                </a:solidFill>
              </a:rPr>
              <a:t>(</a:t>
            </a:r>
            <a:r>
              <a:rPr lang="ru-RU" sz="5800" i="1" dirty="0" err="1" smtClean="0">
                <a:solidFill>
                  <a:srgbClr val="7030A0"/>
                </a:solidFill>
              </a:rPr>
              <a:t>целеполагание</a:t>
            </a:r>
            <a:r>
              <a:rPr lang="ru-RU" sz="5800" i="1" dirty="0" smtClean="0">
                <a:solidFill>
                  <a:srgbClr val="7030A0"/>
                </a:solidFill>
              </a:rPr>
              <a:t>  и планирование деятельности ОУ</a:t>
            </a:r>
            <a:r>
              <a:rPr lang="ru-RU" sz="5800" dirty="0" smtClean="0">
                <a:solidFill>
                  <a:srgbClr val="7030A0"/>
                </a:solidFill>
              </a:rPr>
              <a:t>);</a:t>
            </a:r>
          </a:p>
          <a:p>
            <a:pPr lvl="0"/>
            <a:r>
              <a:rPr lang="ru-RU" sz="5800" b="1" dirty="0" smtClean="0">
                <a:solidFill>
                  <a:srgbClr val="7030A0"/>
                </a:solidFill>
              </a:rPr>
              <a:t>точности следования движения  к цели </a:t>
            </a:r>
          </a:p>
          <a:p>
            <a:pPr marL="0" lvl="0" indent="0">
              <a:buNone/>
            </a:pPr>
            <a:r>
              <a:rPr lang="ru-RU" sz="5800" b="1" i="1" dirty="0">
                <a:solidFill>
                  <a:srgbClr val="7030A0"/>
                </a:solidFill>
              </a:rPr>
              <a:t> </a:t>
            </a:r>
            <a:r>
              <a:rPr lang="ru-RU" sz="5800" b="1" i="1" dirty="0" smtClean="0">
                <a:solidFill>
                  <a:srgbClr val="7030A0"/>
                </a:solidFill>
              </a:rPr>
              <a:t>   </a:t>
            </a:r>
            <a:r>
              <a:rPr lang="ru-RU" sz="5800" i="1" dirty="0" smtClean="0">
                <a:solidFill>
                  <a:srgbClr val="7030A0"/>
                </a:solidFill>
              </a:rPr>
              <a:t>(анализ деятельности);</a:t>
            </a:r>
          </a:p>
          <a:p>
            <a:pPr lvl="0"/>
            <a:r>
              <a:rPr lang="ru-RU" sz="5800" b="1" dirty="0" smtClean="0">
                <a:solidFill>
                  <a:srgbClr val="7030A0"/>
                </a:solidFill>
              </a:rPr>
              <a:t>уровня достижение цели</a:t>
            </a:r>
          </a:p>
          <a:p>
            <a:pPr marL="0" lvl="0" indent="0">
              <a:buNone/>
            </a:pPr>
            <a:r>
              <a:rPr lang="ru-RU" sz="5800" b="1" dirty="0">
                <a:solidFill>
                  <a:srgbClr val="7030A0"/>
                </a:solidFill>
              </a:rPr>
              <a:t> </a:t>
            </a:r>
            <a:r>
              <a:rPr lang="ru-RU" sz="5800" b="1" dirty="0" smtClean="0">
                <a:solidFill>
                  <a:srgbClr val="7030A0"/>
                </a:solidFill>
              </a:rPr>
              <a:t>   </a:t>
            </a:r>
            <a:r>
              <a:rPr lang="ru-RU" sz="5800" i="1" dirty="0" smtClean="0">
                <a:solidFill>
                  <a:srgbClr val="7030A0"/>
                </a:solidFill>
              </a:rPr>
              <a:t>(анализ промежуточных результатов); </a:t>
            </a:r>
          </a:p>
          <a:p>
            <a:pPr lvl="0"/>
            <a:r>
              <a:rPr lang="ru-RU" sz="5800" b="1" dirty="0" smtClean="0">
                <a:solidFill>
                  <a:srgbClr val="7030A0"/>
                </a:solidFill>
              </a:rPr>
              <a:t>способов коррекции в достижении цели </a:t>
            </a:r>
            <a:r>
              <a:rPr lang="ru-RU" sz="5800" i="1" dirty="0" smtClean="0">
                <a:solidFill>
                  <a:srgbClr val="7030A0"/>
                </a:solidFill>
              </a:rPr>
              <a:t>(совершенствование  маршрутов движения)</a:t>
            </a:r>
            <a:r>
              <a:rPr lang="en-US" sz="5800" i="1" dirty="0" smtClean="0">
                <a:solidFill>
                  <a:srgbClr val="7030A0"/>
                </a:solidFill>
              </a:rPr>
              <a:t>.</a:t>
            </a:r>
            <a:endParaRPr lang="ru-RU" sz="5800" i="1" dirty="0" smtClean="0">
              <a:solidFill>
                <a:srgbClr val="7030A0"/>
              </a:solidFill>
            </a:endParaRPr>
          </a:p>
          <a:p>
            <a:pPr lvl="0">
              <a:buNone/>
            </a:pPr>
            <a:r>
              <a:rPr lang="ru-RU" sz="5800" i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562074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Управление достижением результатов (ФГОС ДО)</a:t>
            </a:r>
            <a:endParaRPr lang="ru-RU" sz="3100" b="1" dirty="0">
              <a:solidFill>
                <a:srgbClr val="C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57201" y="929775"/>
            <a:ext cx="1234479" cy="1857189"/>
            <a:chOff x="0" y="282258"/>
            <a:chExt cx="1140832" cy="1629760"/>
          </a:xfrm>
        </p:grpSpPr>
        <p:sp>
          <p:nvSpPr>
            <p:cNvPr id="9" name="Нашивка 8"/>
            <p:cNvSpPr/>
            <p:nvPr/>
          </p:nvSpPr>
          <p:spPr>
            <a:xfrm rot="5400000">
              <a:off x="-244464" y="526722"/>
              <a:ext cx="1629760" cy="1140832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0" y="852674"/>
              <a:ext cx="1140832" cy="488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/>
                <a:t>1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/>
                <a:t> уровень</a:t>
              </a:r>
              <a:endParaRPr lang="ru-RU" sz="2000" b="1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691680" y="929776"/>
            <a:ext cx="7088767" cy="1514758"/>
            <a:chOff x="1140832" y="54830"/>
            <a:chExt cx="7088767" cy="1514758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5400000">
              <a:off x="3927837" y="-2732175"/>
              <a:ext cx="1514758" cy="7088767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140833" y="128773"/>
              <a:ext cx="7014823" cy="1366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>
                  <a:solidFill>
                    <a:srgbClr val="7030A0"/>
                  </a:solidFill>
                </a:rPr>
                <a:t>Определение</a:t>
              </a:r>
              <a:endParaRPr lang="ru-RU" sz="2000" kern="1200" dirty="0">
                <a:solidFill>
                  <a:srgbClr val="7030A0"/>
                </a:solidFill>
              </a:endParaRPr>
            </a:p>
            <a:p>
              <a:pPr marL="176213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i="1" kern="1200" dirty="0" smtClean="0">
                  <a:solidFill>
                    <a:srgbClr val="7030A0"/>
                  </a:solidFill>
                </a:rPr>
                <a:t>основной цели (направление движения),</a:t>
              </a:r>
              <a:endParaRPr lang="ru-RU" sz="2000" i="1" kern="1200" dirty="0">
                <a:solidFill>
                  <a:srgbClr val="7030A0"/>
                </a:solidFill>
              </a:endParaRPr>
            </a:p>
            <a:p>
              <a:pPr marL="176213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i="1" kern="1200" dirty="0" smtClean="0">
                  <a:solidFill>
                    <a:srgbClr val="7030A0"/>
                  </a:solidFill>
                </a:rPr>
                <a:t>руководящих принципов , определяющие движение к цели</a:t>
              </a:r>
              <a:r>
                <a:rPr lang="ru-RU" sz="2000" kern="1200" dirty="0" smtClean="0">
                  <a:solidFill>
                    <a:srgbClr val="7030A0"/>
                  </a:solidFill>
                </a:rPr>
                <a:t>.</a:t>
              </a:r>
              <a:endParaRPr lang="ru-RU" sz="2000" kern="1200" dirty="0">
                <a:solidFill>
                  <a:srgbClr val="7030A0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>
                  <a:solidFill>
                    <a:srgbClr val="7030A0"/>
                  </a:solidFill>
                </a:rPr>
                <a:t>Разработка ООП (задачи, механизмы)</a:t>
              </a:r>
              <a:endParaRPr lang="ru-RU" sz="2000" kern="1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7201" y="2898469"/>
            <a:ext cx="1234480" cy="1754668"/>
            <a:chOff x="0" y="463800"/>
            <a:chExt cx="1643800" cy="2348286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352243" y="816043"/>
              <a:ext cx="2348286" cy="164380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1285700"/>
              <a:ext cx="1643800" cy="704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/>
                <a:t>2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/>
                <a:t>уровень</a:t>
              </a:r>
              <a:endParaRPr lang="ru-RU" sz="2000" b="1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691682" y="2492895"/>
            <a:ext cx="7088766" cy="1891835"/>
            <a:chOff x="1643800" y="61477"/>
            <a:chExt cx="6585799" cy="2331036"/>
          </a:xfrm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 rot="5400000">
              <a:off x="3771182" y="-2065905"/>
              <a:ext cx="2331036" cy="6585799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643801" y="175268"/>
              <a:ext cx="6472007" cy="2103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>
                  <a:solidFill>
                    <a:srgbClr val="7030A0"/>
                  </a:solidFill>
                </a:rPr>
                <a:t>Определение основных направлений движения.</a:t>
              </a:r>
              <a:endParaRPr lang="ru-RU" sz="2000" kern="1200" dirty="0">
                <a:solidFill>
                  <a:srgbClr val="7030A0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>
                  <a:solidFill>
                    <a:srgbClr val="7030A0"/>
                  </a:solidFill>
                </a:rPr>
                <a:t>Выбор механизмов, обеспечивающих достижения результатов.</a:t>
              </a:r>
              <a:endParaRPr lang="ru-RU" sz="2000" kern="1200" dirty="0">
                <a:solidFill>
                  <a:srgbClr val="7030A0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>
                  <a:solidFill>
                    <a:srgbClr val="7030A0"/>
                  </a:solidFill>
                </a:rPr>
                <a:t> Анализ промежуточных результатов.</a:t>
              </a:r>
              <a:endParaRPr lang="ru-RU" sz="2000" kern="1200" dirty="0">
                <a:solidFill>
                  <a:srgbClr val="7030A0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39666" y="4739029"/>
            <a:ext cx="1232307" cy="1673160"/>
            <a:chOff x="0" y="461061"/>
            <a:chExt cx="1171212" cy="167316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250974" y="712035"/>
              <a:ext cx="1673160" cy="1171212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1046667"/>
              <a:ext cx="1171212" cy="501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/>
                <a:t>3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/>
                <a:t>уровень</a:t>
              </a:r>
              <a:endParaRPr lang="ru-RU" sz="2000" b="1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691680" y="4495356"/>
            <a:ext cx="7036605" cy="2007233"/>
            <a:chOff x="1171212" y="1508"/>
            <a:chExt cx="7058387" cy="2007233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5400000">
              <a:off x="3696789" y="-2524069"/>
              <a:ext cx="2007233" cy="7058387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171213" y="99492"/>
              <a:ext cx="6960402" cy="1811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>
                  <a:solidFill>
                    <a:srgbClr val="7030A0"/>
                  </a:solidFill>
                </a:rPr>
                <a:t>Организация  повышения профессиональной компетенции  всех участников  ОП.</a:t>
              </a:r>
              <a:endParaRPr lang="ru-RU" sz="2000" kern="1200" dirty="0">
                <a:solidFill>
                  <a:srgbClr val="7030A0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>
                  <a:solidFill>
                    <a:srgbClr val="7030A0"/>
                  </a:solidFill>
                </a:rPr>
                <a:t>Вычленение способов коррекции в достижении результатов</a:t>
              </a:r>
              <a:endParaRPr lang="ru-RU" sz="2000" kern="1200" dirty="0">
                <a:solidFill>
                  <a:srgbClr val="7030A0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>
                  <a:solidFill>
                    <a:srgbClr val="7030A0"/>
                  </a:solidFill>
                </a:rPr>
                <a:t>  Коррекция  индивидуальных и групповых затруднений  участников ОП в достижении результатов . </a:t>
              </a:r>
              <a:endParaRPr lang="ru-RU" sz="2000" kern="12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5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93" y="260648"/>
            <a:ext cx="857256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Целевые ориентиры – требования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к результатам  освоения ООП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28737"/>
            <a:ext cx="8229600" cy="2792352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 … </a:t>
            </a:r>
            <a:r>
              <a:rPr lang="ru-RU" sz="2800" dirty="0" smtClean="0">
                <a:solidFill>
                  <a:srgbClr val="7030A0"/>
                </a:solidFill>
              </a:rPr>
              <a:t>социально-нормативные возрастные характеристики </a:t>
            </a:r>
            <a:r>
              <a:rPr lang="ru-RU" sz="2800" b="1" dirty="0" smtClean="0">
                <a:solidFill>
                  <a:srgbClr val="7030A0"/>
                </a:solidFill>
              </a:rPr>
              <a:t>возможных </a:t>
            </a:r>
            <a:r>
              <a:rPr lang="ru-RU" sz="2800" dirty="0" smtClean="0">
                <a:solidFill>
                  <a:srgbClr val="7030A0"/>
                </a:solidFill>
              </a:rPr>
              <a:t>достижений ребенка на этапе завершения уровня дошкольного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… Основа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преемственности </a:t>
            </a:r>
            <a:r>
              <a:rPr lang="ru-RU" sz="2800" b="1" dirty="0">
                <a:solidFill>
                  <a:srgbClr val="7030A0"/>
                </a:solidFill>
              </a:rPr>
              <a:t>дошкольного и начального </a:t>
            </a:r>
            <a:r>
              <a:rPr lang="ru-RU" sz="2800" b="1" dirty="0" smtClean="0">
                <a:solidFill>
                  <a:srgbClr val="7030A0"/>
                </a:solidFill>
              </a:rPr>
              <a:t>образования.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463975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*</a:t>
            </a:r>
            <a:r>
              <a:rPr lang="ru-RU" sz="2400" i="1" dirty="0">
                <a:solidFill>
                  <a:srgbClr val="002060"/>
                </a:solidFill>
              </a:rPr>
              <a:t>При </a:t>
            </a:r>
            <a:r>
              <a:rPr lang="ru-RU" sz="2400" b="1" i="1" dirty="0">
                <a:solidFill>
                  <a:srgbClr val="002060"/>
                </a:solidFill>
              </a:rPr>
              <a:t>соблюдении требований </a:t>
            </a:r>
            <a:r>
              <a:rPr lang="ru-RU" sz="2400" i="1" dirty="0">
                <a:solidFill>
                  <a:srgbClr val="002060"/>
                </a:solidFill>
              </a:rPr>
              <a:t>к условиям реализации Программы настоящие целевые ориентиры предполагают формирование у дошкольников </a:t>
            </a:r>
            <a:r>
              <a:rPr lang="ru-RU" sz="2400" b="1" i="1" dirty="0">
                <a:solidFill>
                  <a:srgbClr val="002060"/>
                </a:solidFill>
              </a:rPr>
              <a:t>предпосылок учебной деятельности </a:t>
            </a:r>
            <a:r>
              <a:rPr lang="ru-RU" sz="2400" i="1" dirty="0">
                <a:solidFill>
                  <a:srgbClr val="002060"/>
                </a:solidFill>
              </a:rPr>
              <a:t>на этапе завершения ими дошкольного образования.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28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Целевые ориентиры на этапе завершения </a:t>
            </a:r>
            <a:r>
              <a:rPr lang="ru-RU" sz="4000" b="1" dirty="0" smtClean="0">
                <a:solidFill>
                  <a:srgbClr val="C00000"/>
                </a:solidFill>
              </a:rPr>
              <a:t>ДО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ребенок </a:t>
            </a:r>
            <a:r>
              <a:rPr lang="ru-RU" sz="3400" b="1" dirty="0" smtClean="0">
                <a:solidFill>
                  <a:srgbClr val="7030A0"/>
                </a:solidFill>
              </a:rPr>
              <a:t>овладевае</a:t>
            </a:r>
            <a:r>
              <a:rPr lang="ru-RU" b="1" dirty="0" smtClean="0">
                <a:solidFill>
                  <a:srgbClr val="7030A0"/>
                </a:solidFill>
              </a:rPr>
              <a:t>т</a:t>
            </a:r>
            <a:r>
              <a:rPr lang="ru-RU" dirty="0" smtClean="0">
                <a:solidFill>
                  <a:srgbClr val="7030A0"/>
                </a:solidFill>
              </a:rPr>
              <a:t> основными культурными способами деятельности, </a:t>
            </a:r>
            <a:r>
              <a:rPr lang="ru-RU" sz="3400" b="1" dirty="0" smtClean="0">
                <a:solidFill>
                  <a:srgbClr val="7030A0"/>
                </a:solidFill>
              </a:rPr>
              <a:t>проявляет</a:t>
            </a:r>
            <a:r>
              <a:rPr lang="ru-RU" sz="3400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инициативу и самостоятельность в разных видах деятельности - игре, общении, познавательно-исследовательской деятельности, конструировании и др.; </a:t>
            </a:r>
            <a:r>
              <a:rPr lang="ru-RU" sz="3400" b="1" dirty="0" smtClean="0">
                <a:solidFill>
                  <a:srgbClr val="7030A0"/>
                </a:solidFill>
              </a:rPr>
              <a:t>способен выбирать </a:t>
            </a:r>
            <a:r>
              <a:rPr lang="ru-RU" dirty="0" smtClean="0">
                <a:solidFill>
                  <a:srgbClr val="7030A0"/>
                </a:solidFill>
              </a:rPr>
              <a:t>себе род занятий, участников по совместной деятельности;</a:t>
            </a:r>
          </a:p>
        </p:txBody>
      </p:sp>
    </p:spTree>
    <p:extLst>
      <p:ext uri="{BB962C8B-B14F-4D97-AF65-F5344CB8AC3E}">
        <p14:creationId xmlns:p14="http://schemas.microsoft.com/office/powerpoint/2010/main" val="21431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solidFill>
                  <a:srgbClr val="CD0316"/>
                </a:solidFill>
                <a:latin typeface="+mn-lt"/>
                <a:cs typeface="Arial" pitchFamily="34" charset="0"/>
              </a:rPr>
              <a:t>Миссия дошкольного образования </a:t>
            </a:r>
            <a:endParaRPr lang="ru-RU" sz="4800" dirty="0"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71612"/>
            <a:ext cx="8291264" cy="4737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altLang="ru-RU" sz="24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cs typeface="Arial" pitchFamily="34" charset="0"/>
              </a:rPr>
              <a:t>«</a:t>
            </a:r>
            <a:r>
              <a:rPr lang="ru-RU" altLang="ru-RU" sz="3600" b="1" dirty="0" smtClean="0">
                <a:solidFill>
                  <a:srgbClr val="7030A0"/>
                </a:solidFill>
                <a:cs typeface="Arial" pitchFamily="34" charset="0"/>
              </a:rPr>
              <a:t>Становление и развитие </a:t>
            </a:r>
            <a:r>
              <a:rPr lang="ru-RU" altLang="ru-RU" sz="3600" b="1" u="sng" dirty="0" smtClean="0">
                <a:solidFill>
                  <a:srgbClr val="7030A0"/>
                </a:solidFill>
                <a:cs typeface="Arial" pitchFamily="34" charset="0"/>
              </a:rPr>
              <a:t>личности</a:t>
            </a:r>
            <a:r>
              <a:rPr lang="ru-RU" altLang="ru-RU" sz="3600" b="1" dirty="0" smtClean="0">
                <a:solidFill>
                  <a:srgbClr val="7030A0"/>
                </a:solidFill>
                <a:cs typeface="Arial" pitchFamily="34" charset="0"/>
              </a:rPr>
              <a:t> в её индивидуальности, уникальности,  неповторимости»</a:t>
            </a:r>
          </a:p>
          <a:p>
            <a:pPr algn="ctr">
              <a:buNone/>
            </a:pPr>
            <a:endParaRPr lang="ru-RU" altLang="ru-RU" sz="36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ru-RU" sz="3000" b="1" dirty="0" smtClean="0">
                <a:solidFill>
                  <a:srgbClr val="7030A0"/>
                </a:solidFill>
                <a:cs typeface="Arial" pitchFamily="34" charset="0"/>
              </a:rPr>
              <a:t>От парадигмы знаний, умений и навыков – 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C00000"/>
                </a:solidFill>
                <a:cs typeface="Arial" pitchFamily="34" charset="0"/>
              </a:rPr>
              <a:t>к парадигме развития личности воспитанника.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Р</a:t>
            </a:r>
            <a:r>
              <a:rPr lang="ru-RU" sz="3600" b="1" dirty="0" smtClean="0">
                <a:solidFill>
                  <a:srgbClr val="C00000"/>
                </a:solidFill>
              </a:rPr>
              <a:t>ебенок овладевает</a:t>
            </a:r>
            <a:r>
              <a:rPr lang="ru-RU" sz="3600" dirty="0" smtClean="0">
                <a:solidFill>
                  <a:srgbClr val="C00000"/>
                </a:solidFill>
              </a:rPr>
              <a:t> основными культурными способами деятельности</a:t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проявляет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инициативу и самостоятельность в разных видах деятельности </a:t>
            </a:r>
            <a:r>
              <a:rPr lang="ru-RU" sz="2400" dirty="0" smtClean="0">
                <a:solidFill>
                  <a:srgbClr val="7030A0"/>
                </a:solidFill>
              </a:rPr>
              <a:t>–</a:t>
            </a:r>
          </a:p>
          <a:p>
            <a:pPr marL="1614488"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игре, </a:t>
            </a:r>
            <a:endParaRPr lang="ru-RU" sz="2400" dirty="0" smtClean="0">
              <a:solidFill>
                <a:srgbClr val="7030A0"/>
              </a:solidFill>
            </a:endParaRPr>
          </a:p>
          <a:p>
            <a:pPr marL="1614488"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общении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endParaRPr lang="ru-RU" sz="2400" dirty="0" smtClean="0">
              <a:solidFill>
                <a:srgbClr val="7030A0"/>
              </a:solidFill>
            </a:endParaRPr>
          </a:p>
          <a:p>
            <a:pPr marL="1614488"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познавательно-исследовательской </a:t>
            </a:r>
            <a:r>
              <a:rPr lang="ru-RU" sz="2400" dirty="0">
                <a:solidFill>
                  <a:srgbClr val="7030A0"/>
                </a:solidFill>
              </a:rPr>
              <a:t>деятельности</a:t>
            </a:r>
            <a:r>
              <a:rPr lang="ru-RU" sz="2400" dirty="0" smtClean="0">
                <a:solidFill>
                  <a:srgbClr val="7030A0"/>
                </a:solidFill>
              </a:rPr>
              <a:t>,</a:t>
            </a:r>
          </a:p>
          <a:p>
            <a:pPr marL="1614488"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конструировании и др.; </a:t>
            </a:r>
            <a:endParaRPr lang="ru-RU" sz="2400" dirty="0" smtClean="0">
              <a:solidFill>
                <a:srgbClr val="7030A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способен выбирать</a:t>
            </a:r>
          </a:p>
          <a:p>
            <a:pPr marL="1522413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себе род занятий, </a:t>
            </a:r>
            <a:endParaRPr lang="ru-RU" sz="2400" dirty="0" smtClean="0">
              <a:solidFill>
                <a:srgbClr val="7030A0"/>
              </a:solidFill>
            </a:endParaRPr>
          </a:p>
          <a:p>
            <a:pPr marL="1522413"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участников </a:t>
            </a:r>
            <a:r>
              <a:rPr lang="ru-RU" sz="2400" dirty="0">
                <a:solidFill>
                  <a:srgbClr val="7030A0"/>
                </a:solidFill>
              </a:rPr>
              <a:t>по совместной деятельности;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Целевые ориентиры на этапе завершения ДО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</a:rPr>
              <a:t>ребенок </a:t>
            </a:r>
            <a:r>
              <a:rPr lang="ru-RU" b="1" dirty="0">
                <a:solidFill>
                  <a:srgbClr val="7030A0"/>
                </a:solidFill>
              </a:rPr>
              <a:t>способен</a:t>
            </a:r>
            <a:r>
              <a:rPr lang="ru-RU" dirty="0">
                <a:solidFill>
                  <a:srgbClr val="7030A0"/>
                </a:solidFill>
              </a:rPr>
              <a:t> к волевым усилиям, </a:t>
            </a:r>
            <a:r>
              <a:rPr lang="ru-RU" b="1" dirty="0">
                <a:solidFill>
                  <a:srgbClr val="7030A0"/>
                </a:solidFill>
              </a:rPr>
              <a:t>может следовать </a:t>
            </a:r>
            <a:r>
              <a:rPr lang="ru-RU" dirty="0">
                <a:solidFill>
                  <a:srgbClr val="7030A0"/>
                </a:solidFill>
              </a:rPr>
              <a:t>социальным нормам поведения и правилам в разных видах деятельности, во взаимоотношениях со взрослыми и сверстниками, </a:t>
            </a:r>
            <a:r>
              <a:rPr lang="ru-RU" b="1" dirty="0">
                <a:solidFill>
                  <a:srgbClr val="7030A0"/>
                </a:solidFill>
              </a:rPr>
              <a:t>может соблюдать </a:t>
            </a:r>
            <a:r>
              <a:rPr lang="ru-RU" dirty="0">
                <a:solidFill>
                  <a:srgbClr val="7030A0"/>
                </a:solidFill>
              </a:rPr>
              <a:t>правила безопасного поведения и личной </a:t>
            </a:r>
            <a:r>
              <a:rPr lang="ru-RU" dirty="0" smtClean="0">
                <a:solidFill>
                  <a:srgbClr val="7030A0"/>
                </a:solidFill>
              </a:rPr>
              <a:t>гигиены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Ребенок </a:t>
            </a:r>
            <a:r>
              <a:rPr lang="ru-RU" sz="3600" b="1" dirty="0" smtClean="0">
                <a:solidFill>
                  <a:srgbClr val="C00000"/>
                </a:solidFill>
              </a:rPr>
              <a:t>способен</a:t>
            </a:r>
            <a:r>
              <a:rPr lang="ru-RU" sz="3600" dirty="0" smtClean="0">
                <a:solidFill>
                  <a:srgbClr val="C00000"/>
                </a:solidFill>
              </a:rPr>
              <a:t> к волевым усилиям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может </a:t>
            </a:r>
            <a:r>
              <a:rPr lang="ru-RU" sz="2800" b="1" dirty="0">
                <a:solidFill>
                  <a:srgbClr val="7030A0"/>
                </a:solidFill>
              </a:rPr>
              <a:t>следовать </a:t>
            </a:r>
            <a:r>
              <a:rPr lang="ru-RU" sz="2800" dirty="0">
                <a:solidFill>
                  <a:srgbClr val="7030A0"/>
                </a:solidFill>
              </a:rPr>
              <a:t>социальным нормам поведения и правилам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7030A0"/>
                </a:solidFill>
              </a:rPr>
              <a:t>в </a:t>
            </a:r>
            <a:r>
              <a:rPr lang="ru-RU" sz="2800" dirty="0">
                <a:solidFill>
                  <a:srgbClr val="7030A0"/>
                </a:solidFill>
              </a:rPr>
              <a:t>разных видах деятельности,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7030A0"/>
                </a:solidFill>
              </a:rPr>
              <a:t>во </a:t>
            </a:r>
            <a:r>
              <a:rPr lang="ru-RU" sz="2800" dirty="0">
                <a:solidFill>
                  <a:srgbClr val="7030A0"/>
                </a:solidFill>
              </a:rPr>
              <a:t>взаимоотношениях со взрослыми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7030A0"/>
                </a:solidFill>
              </a:rPr>
              <a:t>и сверстниками</a:t>
            </a:r>
            <a:r>
              <a:rPr lang="en-US" sz="2800" dirty="0" smtClean="0">
                <a:solidFill>
                  <a:srgbClr val="7030A0"/>
                </a:solidFill>
              </a:rPr>
              <a:t>;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может </a:t>
            </a:r>
            <a:r>
              <a:rPr lang="ru-RU" sz="2800" b="1" dirty="0">
                <a:solidFill>
                  <a:srgbClr val="7030A0"/>
                </a:solidFill>
              </a:rPr>
              <a:t>соблюдать </a:t>
            </a:r>
            <a:r>
              <a:rPr lang="ru-RU" sz="2800" dirty="0">
                <a:solidFill>
                  <a:srgbClr val="7030A0"/>
                </a:solidFill>
              </a:rPr>
              <a:t>правила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7030A0"/>
                </a:solidFill>
              </a:rPr>
              <a:t>безопасного </a:t>
            </a:r>
            <a:r>
              <a:rPr lang="ru-RU" sz="2800" dirty="0">
                <a:solidFill>
                  <a:srgbClr val="7030A0"/>
                </a:solidFill>
              </a:rPr>
              <a:t>поведения </a:t>
            </a:r>
            <a:r>
              <a:rPr lang="ru-RU" sz="2800" dirty="0" smtClean="0">
                <a:solidFill>
                  <a:srgbClr val="7030A0"/>
                </a:solidFill>
              </a:rPr>
              <a:t>и</a:t>
            </a:r>
          </a:p>
          <a:p>
            <a:pPr marL="1077913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личной </a:t>
            </a:r>
            <a:r>
              <a:rPr lang="ru-RU" sz="2800" dirty="0" smtClean="0">
                <a:solidFill>
                  <a:srgbClr val="7030A0"/>
                </a:solidFill>
              </a:rPr>
              <a:t>гигиены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Целевые ориентиры на этапе завершения </a:t>
            </a:r>
            <a:r>
              <a:rPr lang="ru-RU" sz="3600" b="1" dirty="0" smtClean="0">
                <a:solidFill>
                  <a:srgbClr val="C00000"/>
                </a:solidFill>
              </a:rPr>
              <a:t>ДО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</a:rPr>
              <a:t>ребенок </a:t>
            </a:r>
            <a:r>
              <a:rPr lang="ru-RU" b="1" dirty="0">
                <a:solidFill>
                  <a:srgbClr val="7030A0"/>
                </a:solidFill>
              </a:rPr>
              <a:t>проявляет</a:t>
            </a:r>
            <a:r>
              <a:rPr lang="ru-RU" dirty="0">
                <a:solidFill>
                  <a:srgbClr val="7030A0"/>
                </a:solidFill>
              </a:rPr>
              <a:t> любознательность, </a:t>
            </a:r>
            <a:r>
              <a:rPr lang="ru-RU" b="1" dirty="0">
                <a:solidFill>
                  <a:srgbClr val="7030A0"/>
                </a:solidFill>
              </a:rPr>
              <a:t>задает</a:t>
            </a:r>
            <a:r>
              <a:rPr lang="ru-RU" dirty="0">
                <a:solidFill>
                  <a:srgbClr val="7030A0"/>
                </a:solidFill>
              </a:rPr>
              <a:t> вопросы взрослым и сверстникам, </a:t>
            </a:r>
            <a:r>
              <a:rPr lang="ru-RU" b="1" dirty="0">
                <a:solidFill>
                  <a:srgbClr val="7030A0"/>
                </a:solidFill>
              </a:rPr>
              <a:t>интересуется</a:t>
            </a:r>
            <a:r>
              <a:rPr lang="ru-RU" dirty="0">
                <a:solidFill>
                  <a:srgbClr val="7030A0"/>
                </a:solidFill>
              </a:rPr>
              <a:t> причинно-следственными связями, </a:t>
            </a:r>
            <a:r>
              <a:rPr lang="ru-RU" b="1" dirty="0">
                <a:solidFill>
                  <a:srgbClr val="7030A0"/>
                </a:solidFill>
              </a:rPr>
              <a:t>пытается </a:t>
            </a:r>
            <a:r>
              <a:rPr lang="ru-RU" dirty="0">
                <a:solidFill>
                  <a:srgbClr val="7030A0"/>
                </a:solidFill>
              </a:rPr>
              <a:t>самостоятельно придумывать объяснения явлениям природы и поступкам людей; </a:t>
            </a:r>
            <a:r>
              <a:rPr lang="ru-RU" b="1" dirty="0">
                <a:solidFill>
                  <a:srgbClr val="7030A0"/>
                </a:solidFill>
              </a:rPr>
              <a:t>склонен наблюдать, экспериментировать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80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Ребенок </a:t>
            </a:r>
            <a:r>
              <a:rPr lang="ru-RU" sz="3600" b="1" dirty="0" smtClean="0">
                <a:solidFill>
                  <a:srgbClr val="C00000"/>
                </a:solidFill>
              </a:rPr>
              <a:t>проявляет</a:t>
            </a:r>
            <a:r>
              <a:rPr lang="ru-RU" sz="3600" dirty="0" smtClean="0">
                <a:solidFill>
                  <a:srgbClr val="C00000"/>
                </a:solidFill>
              </a:rPr>
              <a:t> любознательность</a:t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задает </a:t>
            </a:r>
            <a:r>
              <a:rPr lang="ru-RU" sz="2800" dirty="0">
                <a:solidFill>
                  <a:srgbClr val="7030A0"/>
                </a:solidFill>
              </a:rPr>
              <a:t>вопросы взрослым и сверстникам,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интересуется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причинно-следственными связями,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пытается </a:t>
            </a:r>
            <a:r>
              <a:rPr lang="ru-RU" sz="2800" dirty="0">
                <a:solidFill>
                  <a:srgbClr val="7030A0"/>
                </a:solidFill>
              </a:rPr>
              <a:t>самостоятельно придумывать объяснения явлениям природы и поступкам людей;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склонен </a:t>
            </a:r>
            <a:r>
              <a:rPr lang="ru-RU" sz="2800" b="1" dirty="0">
                <a:solidFill>
                  <a:srgbClr val="7030A0"/>
                </a:solidFill>
              </a:rPr>
              <a:t>наблюдать, экспериментировать</a:t>
            </a:r>
            <a:r>
              <a:rPr lang="ru-RU" sz="2800" dirty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35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Новое методологическое основание реализации </a:t>
            </a:r>
            <a:endParaRPr lang="ru-RU" sz="4800" b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ФГОС </a:t>
            </a:r>
            <a:r>
              <a:rPr lang="ru-RU" sz="4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ДО: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системно - </a:t>
            </a:r>
            <a:r>
              <a:rPr lang="ru-RU" sz="4800" b="1" dirty="0" err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деятельностный</a:t>
            </a:r>
            <a:r>
              <a:rPr lang="ru-RU" sz="4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подход.</a:t>
            </a:r>
          </a:p>
          <a:p>
            <a:pPr algn="ctr"/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В течение последних 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нескольких столетий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шел 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поиск эффективных 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способов управления учебной деятельностью</a:t>
            </a:r>
            <a:r>
              <a:rPr lang="ru-RU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детей, связанный с именами великих российских и зарубежных педагогов и психологов: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      А. </a:t>
            </a:r>
            <a:r>
              <a:rPr lang="ru-RU" dirty="0" err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Дистервег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, Ж.-</a:t>
            </a:r>
            <a:r>
              <a:rPr lang="ru-RU" dirty="0" err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Ж.Руссо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, И. Песталоцци, Джон </a:t>
            </a:r>
            <a:r>
              <a:rPr lang="ru-RU" dirty="0" err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Дьюи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, П.Ф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. </a:t>
            </a:r>
            <a:r>
              <a:rPr lang="ru-RU" dirty="0" err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Каптерев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Д.И.Писарев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Л.Н.Толстой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К.Д.Ушинский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, А.Н. Леонтьев, П.Я. Гальперин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,  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Л.В </a:t>
            </a:r>
            <a:r>
              <a:rPr lang="ru-RU" dirty="0" err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Занков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, В.В. Давыдов и др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.</a:t>
            </a:r>
            <a:endParaRPr lang="ru-RU" dirty="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1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В середине 90-х гг. прошлого века благодаря успехам российской 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методологической школы 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(Г.П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. Щедровицкий, О.С. Анисимов и др.)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построена технология  </a:t>
            </a:r>
            <a:r>
              <a:rPr lang="ru-RU" dirty="0" err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деятельностного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метод Л.Г. </a:t>
            </a:r>
            <a:r>
              <a:rPr lang="ru-RU" dirty="0" err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Петерсон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(ТДМ «Школа 2000...»), которая позволяет системно и надежно формировать у обучающихся весь спектр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 err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деятельностных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способностей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,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готовность к саморазвитию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, т.е.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ключевые качества Человека будущего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необходимые ему для жизни и труда.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altLang="ru-RU" b="1" dirty="0">
              <a:solidFill>
                <a:srgbClr val="0033CC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>Технология «Ситуация</a:t>
            </a: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>»</a:t>
            </a:r>
            <a:r>
              <a:rPr lang="ru-RU" sz="4800" b="1" dirty="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На дошкольной </a:t>
            </a:r>
            <a:r>
              <a:rPr lang="ru-RU" sz="36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ступени 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образования   в основе технологии </a:t>
            </a:r>
            <a:r>
              <a:rPr lang="ru-RU" sz="3600" dirty="0" err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деятельностного</a:t>
            </a:r>
            <a:r>
              <a:rPr lang="ru-RU" sz="36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метода </a:t>
            </a:r>
            <a:r>
              <a:rPr lang="ru-RU" sz="3600" dirty="0" err="1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Л.Г.Петерсон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 лежит </a:t>
            </a:r>
            <a:r>
              <a:rPr lang="ru-RU" sz="36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технология «Ситуация» 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Е.Ю</a:t>
            </a:r>
            <a:r>
              <a:rPr lang="ru-RU" sz="36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. 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Протасовой, </a:t>
            </a:r>
            <a:r>
              <a:rPr lang="ru-RU" sz="36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которая </a:t>
            </a:r>
            <a:r>
              <a:rPr lang="ru-RU" sz="36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вместо занятий предлагает </a:t>
            </a:r>
            <a:r>
              <a:rPr lang="ru-RU" sz="36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развивающие ситуации.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4000" dirty="0" smtClean="0">
              <a:solidFill>
                <a:srgbClr val="0033CC"/>
              </a:solidFill>
              <a:latin typeface="Calibri" pitchFamily="34" charset="0"/>
              <a:cs typeface="Arial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1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Технология «Ситуация</a:t>
            </a:r>
            <a:r>
              <a:rPr lang="ru-RU" sz="4800" b="1" dirty="0" smtClean="0">
                <a:solidFill>
                  <a:srgbClr val="C00000"/>
                </a:solidFill>
              </a:rPr>
              <a:t>»</a:t>
            </a:r>
            <a:r>
              <a:rPr lang="ru-RU" sz="4800" b="1" dirty="0">
                <a:solidFill>
                  <a:srgbClr val="C00000"/>
                </a:solidFill>
              </a:rPr>
              <a:t/>
            </a:r>
            <a:br>
              <a:rPr lang="ru-RU" sz="4800" b="1" dirty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458020"/>
              </p:ext>
            </p:extLst>
          </p:nvPr>
        </p:nvGraphicFramePr>
        <p:xfrm>
          <a:off x="611560" y="1052736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9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Основные </a:t>
            </a:r>
            <a:r>
              <a:rPr lang="ru-RU" sz="48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ценности ДО.</a:t>
            </a:r>
            <a:br>
              <a:rPr lang="ru-RU" sz="48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cs typeface="Arial" charset="0"/>
              </a:rPr>
              <a:t>Психологическая стабильность, высокая самооценка, вера в свои силы и социальные способности.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>
                <a:solidFill>
                  <a:srgbClr val="7030A0"/>
                </a:solidFill>
                <a:cs typeface="Arial" charset="0"/>
              </a:rPr>
              <a:t>Все эти психологические характеристики </a:t>
            </a:r>
            <a:r>
              <a:rPr lang="ru-RU" sz="2800" b="1" dirty="0">
                <a:solidFill>
                  <a:srgbClr val="C00000"/>
                </a:solidFill>
                <a:cs typeface="Arial" charset="0"/>
              </a:rPr>
              <a:t>лежат в основе высокой мотивации детей к обучению.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>
                <a:solidFill>
                  <a:srgbClr val="7030A0"/>
                </a:solidFill>
                <a:cs typeface="Arial" charset="0"/>
              </a:rPr>
              <a:t>Именно поэтому они обозначены в стандарте как целевые ориентиры для всех участников образовательных отношений.</a:t>
            </a:r>
            <a:endParaRPr lang="ru-RU" sz="2800" dirty="0">
              <a:solidFill>
                <a:srgbClr val="7030A0"/>
              </a:solidFill>
              <a:cs typeface="Arial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32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хема 6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3893"/>
            <a:ext cx="8280920" cy="441341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Рефлексивная самоорганизация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3041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6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79838" y="1826644"/>
            <a:ext cx="3286842" cy="49405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88836" y="3033108"/>
            <a:ext cx="3266222" cy="32762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96949" y="1377890"/>
            <a:ext cx="2238320" cy="2258360"/>
          </a:xfrm>
          <a:prstGeom prst="ellips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563888" y="1377890"/>
            <a:ext cx="1430364" cy="7210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е 45"/>
          <p:cNvSpPr txBox="1"/>
          <p:nvPr/>
        </p:nvSpPr>
        <p:spPr>
          <a:xfrm>
            <a:off x="1547664" y="890845"/>
            <a:ext cx="2312311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ЗОНА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ДЕЯТЕЛЬНОСТИ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23" name="Прямая со стрелкой 22"/>
          <p:cNvCxnSpPr>
            <a:endCxn id="26" idx="2"/>
          </p:cNvCxnSpPr>
          <p:nvPr/>
        </p:nvCxnSpPr>
        <p:spPr>
          <a:xfrm>
            <a:off x="4707836" y="2357285"/>
            <a:ext cx="631659" cy="1"/>
          </a:xfrm>
          <a:prstGeom prst="straightConnector1">
            <a:avLst/>
          </a:prstGeom>
          <a:ln w="57150">
            <a:solidFill>
              <a:srgbClr val="7C341E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339495" y="2256192"/>
            <a:ext cx="251883" cy="202187"/>
          </a:xfrm>
          <a:prstGeom prst="ellipse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580112" y="1686126"/>
            <a:ext cx="8255" cy="940435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Прямоугольник 1"/>
          <p:cNvSpPr/>
          <p:nvPr/>
        </p:nvSpPr>
        <p:spPr>
          <a:xfrm>
            <a:off x="316703" y="2206549"/>
            <a:ext cx="2826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  Введение в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ситуацию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197" y="2575881"/>
            <a:ext cx="285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2)  </a:t>
            </a:r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Актуализация знаний 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459" y="3468855"/>
            <a:ext cx="3059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3)  Затруднение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ситуации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222" y="3831136"/>
            <a:ext cx="2674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Font typeface="Symbol"/>
              <a:buChar char="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Выявление  МЕСТА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7674" y="4047143"/>
            <a:ext cx="307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Font typeface="Symbol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Выявление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ПРИЧИНЫ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262" y="4412901"/>
            <a:ext cx="3418657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4) Открытие детьми нового  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знания 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7674" y="5059805"/>
            <a:ext cx="2667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SzPts val="1400"/>
              <a:buFont typeface="Symbol"/>
              <a:buChar char=""/>
            </a:pPr>
            <a:r>
              <a:rPr lang="ru-RU" sz="1400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1400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ПОСТРОЕНИЕ проекта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5862" y="5391588"/>
            <a:ext cx="2626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SzPts val="1400"/>
              <a:buFont typeface="Symbol"/>
              <a:buChar char=""/>
            </a:pPr>
            <a:r>
              <a:rPr lang="ru-RU" sz="1400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ru-RU" sz="1400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РЕАЛИЗАЦИЯ проекта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3322" y="5121079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  <a:buSzPts val="1400"/>
            </a:pPr>
            <a:endParaRPr lang="ru-RU" sz="1400" dirty="0">
              <a:solidFill>
                <a:srgbClr val="3333C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1262" y="5692505"/>
            <a:ext cx="2948831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D6009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5) Включение в систему </a:t>
            </a:r>
            <a:endParaRPr lang="ru-RU" b="1" dirty="0" smtClean="0">
              <a:solidFill>
                <a:srgbClr val="D6009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spcAft>
                <a:spcPts val="430"/>
              </a:spcAft>
            </a:pP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знаний и повторение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3821" y="6309320"/>
            <a:ext cx="254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FF99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6) Осмысление (итог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088836" y="2353643"/>
            <a:ext cx="619000" cy="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Прямая со стрелкой 40"/>
          <p:cNvCxnSpPr/>
          <p:nvPr/>
        </p:nvCxnSpPr>
        <p:spPr>
          <a:xfrm flipH="1">
            <a:off x="4559898" y="2468600"/>
            <a:ext cx="995814" cy="274551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Прямая со стрелкой 42"/>
          <p:cNvCxnSpPr/>
          <p:nvPr/>
        </p:nvCxnSpPr>
        <p:spPr>
          <a:xfrm>
            <a:off x="4571999" y="5192298"/>
            <a:ext cx="549876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Прямая со стрелкой 44"/>
          <p:cNvCxnSpPr/>
          <p:nvPr/>
        </p:nvCxnSpPr>
        <p:spPr>
          <a:xfrm flipV="1">
            <a:off x="5142025" y="5202996"/>
            <a:ext cx="532047" cy="1069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Прямая со стрелкой 45"/>
          <p:cNvCxnSpPr/>
          <p:nvPr/>
        </p:nvCxnSpPr>
        <p:spPr>
          <a:xfrm>
            <a:off x="5674072" y="5203632"/>
            <a:ext cx="954215" cy="0"/>
          </a:xfrm>
          <a:prstGeom prst="straightConnector1">
            <a:avLst/>
          </a:prstGeom>
          <a:noFill/>
          <a:ln w="57150" cap="flat" cmpd="sng" algn="ctr">
            <a:solidFill>
              <a:srgbClr val="3333C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Прямая со стрелкой 51"/>
          <p:cNvCxnSpPr/>
          <p:nvPr/>
        </p:nvCxnSpPr>
        <p:spPr>
          <a:xfrm flipV="1">
            <a:off x="5760044" y="1876306"/>
            <a:ext cx="0" cy="660485"/>
          </a:xfrm>
          <a:prstGeom prst="straightConnector1">
            <a:avLst/>
          </a:prstGeom>
          <a:noFill/>
          <a:ln w="57150" cap="flat" cmpd="sng" algn="ctr">
            <a:solidFill>
              <a:srgbClr val="3333C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Прямая со стрелкой 53"/>
          <p:cNvCxnSpPr/>
          <p:nvPr/>
        </p:nvCxnSpPr>
        <p:spPr>
          <a:xfrm flipH="1" flipV="1">
            <a:off x="5816109" y="2575882"/>
            <a:ext cx="812178" cy="263781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8" name="Прямая со стрелкой 57"/>
          <p:cNvCxnSpPr/>
          <p:nvPr/>
        </p:nvCxnSpPr>
        <p:spPr>
          <a:xfrm>
            <a:off x="5760044" y="1833567"/>
            <a:ext cx="565277" cy="6894"/>
          </a:xfrm>
          <a:prstGeom prst="straightConnector1">
            <a:avLst/>
          </a:prstGeom>
          <a:noFill/>
          <a:ln w="57150" cap="flat" cmpd="sng" algn="ctr">
            <a:solidFill>
              <a:srgbClr val="FF00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" name="Прямая со стрелкой 58"/>
          <p:cNvCxnSpPr/>
          <p:nvPr/>
        </p:nvCxnSpPr>
        <p:spPr>
          <a:xfrm flipV="1">
            <a:off x="6306536" y="1851718"/>
            <a:ext cx="503951" cy="3992"/>
          </a:xfrm>
          <a:prstGeom prst="straightConnector1">
            <a:avLst/>
          </a:prstGeom>
          <a:noFill/>
          <a:ln w="57150" cap="flat" cmpd="sng" algn="ctr">
            <a:solidFill>
              <a:srgbClr val="FF00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Прямая со стрелкой 59"/>
          <p:cNvCxnSpPr/>
          <p:nvPr/>
        </p:nvCxnSpPr>
        <p:spPr>
          <a:xfrm flipV="1">
            <a:off x="6788883" y="1844824"/>
            <a:ext cx="735445" cy="10886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5" name="Поле 70"/>
          <p:cNvSpPr txBox="1"/>
          <p:nvPr/>
        </p:nvSpPr>
        <p:spPr>
          <a:xfrm>
            <a:off x="6252841" y="713186"/>
            <a:ext cx="2651760" cy="506382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11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ПРОБЛЕМНАЯ СИТУАЦИЯ для затруднения</a:t>
            </a:r>
            <a:endParaRPr lang="ru-RU" sz="1100" kern="0" dirty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1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100" kern="0" dirty="0">
              <a:solidFill>
                <a:sysClr val="windowText" lastClr="000000"/>
              </a:solidFill>
              <a:ea typeface="Calibri"/>
              <a:cs typeface="Times New Roman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5580113" y="934525"/>
            <a:ext cx="834755" cy="72263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8" name="Поле 113"/>
          <p:cNvSpPr txBox="1"/>
          <p:nvPr/>
        </p:nvSpPr>
        <p:spPr>
          <a:xfrm>
            <a:off x="3843618" y="966377"/>
            <a:ext cx="1432560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ПРОБНОЕ ДЕЙСТВИЕ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5023665" y="1420553"/>
            <a:ext cx="441771" cy="785996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tailEnd type="arrow"/>
          </a:ln>
          <a:effectLst/>
        </p:spPr>
      </p:cxnSp>
      <p:sp>
        <p:nvSpPr>
          <p:cNvPr id="75" name="Поле 45"/>
          <p:cNvSpPr txBox="1"/>
          <p:nvPr/>
        </p:nvSpPr>
        <p:spPr>
          <a:xfrm>
            <a:off x="6601875" y="5528990"/>
            <a:ext cx="2312311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ЗОНА 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РАЗМЫШЛЕНИЯ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6" name="Левая фигурная скобка 75"/>
          <p:cNvSpPr/>
          <p:nvPr/>
        </p:nvSpPr>
        <p:spPr>
          <a:xfrm rot="16200000">
            <a:off x="4997484" y="4868889"/>
            <a:ext cx="270510" cy="1082666"/>
          </a:xfrm>
          <a:prstGeom prst="leftBrace">
            <a:avLst>
              <a:gd name="adj1" fmla="val 0"/>
              <a:gd name="adj2" fmla="val 51253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8" name="Левая фигурная скобка 77"/>
          <p:cNvSpPr/>
          <p:nvPr/>
        </p:nvSpPr>
        <p:spPr>
          <a:xfrm rot="16200000">
            <a:off x="6184106" y="1576965"/>
            <a:ext cx="244861" cy="913891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DD29D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80" name="Поле 114"/>
          <p:cNvSpPr txBox="1"/>
          <p:nvPr/>
        </p:nvSpPr>
        <p:spPr>
          <a:xfrm>
            <a:off x="4641729" y="4774704"/>
            <a:ext cx="293370" cy="33674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kern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</a:t>
            </a:r>
            <a:endParaRPr lang="ru-RU" sz="1600" kern="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4" name="Поле 115"/>
          <p:cNvSpPr txBox="1"/>
          <p:nvPr/>
        </p:nvSpPr>
        <p:spPr>
          <a:xfrm>
            <a:off x="5211872" y="4802707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6" name="Поле 115"/>
          <p:cNvSpPr txBox="1"/>
          <p:nvPr/>
        </p:nvSpPr>
        <p:spPr>
          <a:xfrm>
            <a:off x="5760044" y="4802707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П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87" name="Поле 115"/>
          <p:cNvSpPr txBox="1"/>
          <p:nvPr/>
        </p:nvSpPr>
        <p:spPr>
          <a:xfrm>
            <a:off x="5849591" y="2155969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Р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89" name="Поле 115"/>
          <p:cNvSpPr txBox="1"/>
          <p:nvPr/>
        </p:nvSpPr>
        <p:spPr>
          <a:xfrm>
            <a:off x="6157615" y="3221834"/>
            <a:ext cx="335411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3333C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4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90" name="Поле 115"/>
          <p:cNvSpPr txBox="1"/>
          <p:nvPr/>
        </p:nvSpPr>
        <p:spPr>
          <a:xfrm>
            <a:off x="4951877" y="5597063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91" name="Поле 115"/>
          <p:cNvSpPr txBox="1"/>
          <p:nvPr/>
        </p:nvSpPr>
        <p:spPr>
          <a:xfrm>
            <a:off x="6223078" y="2239136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DD29D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DD29D0"/>
                </a:solidFill>
                <a:latin typeface="Times New Roman"/>
                <a:ea typeface="Calibri"/>
                <a:cs typeface="Times New Roman"/>
              </a:rPr>
              <a:t>5</a:t>
            </a:r>
            <a:endParaRPr lang="ru-RU" sz="1600" dirty="0">
              <a:solidFill>
                <a:srgbClr val="DD29D0"/>
              </a:solidFill>
              <a:ea typeface="Calibri"/>
              <a:cs typeface="Times New Roman"/>
            </a:endParaRPr>
          </a:p>
        </p:txBody>
      </p:sp>
      <p:sp>
        <p:nvSpPr>
          <p:cNvPr id="92" name="Поле 115"/>
          <p:cNvSpPr txBox="1"/>
          <p:nvPr/>
        </p:nvSpPr>
        <p:spPr>
          <a:xfrm>
            <a:off x="7090596" y="2141866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C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6</a:t>
            </a:r>
            <a:endParaRPr lang="ru-RU" sz="1600" dirty="0">
              <a:solidFill>
                <a:srgbClr val="F79646">
                  <a:lumMod val="75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93" name="Поле 115"/>
          <p:cNvSpPr txBox="1"/>
          <p:nvPr/>
        </p:nvSpPr>
        <p:spPr>
          <a:xfrm>
            <a:off x="4834932" y="2703205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7C341E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2</a:t>
            </a:r>
            <a:endParaRPr lang="ru-RU" sz="1600" dirty="0">
              <a:solidFill>
                <a:srgbClr val="F79646">
                  <a:lumMod val="50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94" name="Поле 115"/>
          <p:cNvSpPr txBox="1"/>
          <p:nvPr/>
        </p:nvSpPr>
        <p:spPr>
          <a:xfrm>
            <a:off x="4088836" y="2711038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1</a:t>
            </a:r>
            <a:endParaRPr lang="ru-RU" sz="16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36409" y="1911481"/>
            <a:ext cx="1689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6" name="Поле 45"/>
          <p:cNvSpPr txBox="1"/>
          <p:nvPr/>
        </p:nvSpPr>
        <p:spPr>
          <a:xfrm>
            <a:off x="2564875" y="116631"/>
            <a:ext cx="4063412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Технология « СИТУАЦИЯ»</a:t>
            </a:r>
            <a:endParaRPr lang="ru-RU" sz="20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893934" y="4571079"/>
            <a:ext cx="864096" cy="8577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195592" y="3051653"/>
            <a:ext cx="2419252" cy="338554"/>
            <a:chOff x="405810" y="3051653"/>
            <a:chExt cx="2419252" cy="33855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405810" y="3051653"/>
              <a:ext cx="2419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Aft>
                  <a:spcPts val="43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          </a:t>
              </a:r>
              <a:r>
                <a:rPr lang="ru-RU" sz="1600" b="1" dirty="0" smtClean="0">
                  <a:solidFill>
                    <a:srgbClr val="FFC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Пробное действие</a:t>
              </a:r>
              <a:endParaRPr lang="ru-RU" sz="1600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11560" y="3051653"/>
              <a:ext cx="324849" cy="33307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8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17" grpId="0" animBg="1"/>
      <p:bldP spid="26" grpId="0" animBg="1"/>
      <p:bldP spid="2" grpId="0"/>
      <p:bldP spid="4" grpId="0"/>
      <p:bldP spid="8" grpId="0"/>
      <p:bldP spid="9" grpId="0"/>
      <p:bldP spid="10" grpId="0"/>
      <p:bldP spid="12" grpId="0"/>
      <p:bldP spid="22" grpId="0"/>
      <p:bldP spid="24" grpId="0"/>
      <p:bldP spid="25" grpId="0"/>
      <p:bldP spid="28" grpId="0"/>
      <p:bldP spid="29" grpId="0"/>
      <p:bldP spid="65" grpId="0" animBg="1"/>
      <p:bldP spid="68" grpId="0" animBg="1"/>
      <p:bldP spid="75" grpId="0" animBg="1"/>
      <p:bldP spid="76" grpId="0" animBg="1"/>
      <p:bldP spid="78" grpId="0" animBg="1"/>
      <p:bldP spid="80" grpId="0" animBg="1"/>
      <p:bldP spid="84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89206"/>
              </p:ext>
            </p:extLst>
          </p:nvPr>
        </p:nvGraphicFramePr>
        <p:xfrm>
          <a:off x="457200" y="620689"/>
          <a:ext cx="8291513" cy="5533503"/>
        </p:xfrm>
        <a:graphic>
          <a:graphicData uri="http://schemas.openxmlformats.org/drawingml/2006/table">
            <a:tbl>
              <a:tblPr/>
              <a:tblGrid>
                <a:gridCol w="2763838"/>
                <a:gridCol w="2763837"/>
                <a:gridCol w="2763838"/>
              </a:tblGrid>
              <a:tr h="936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mbria" pitchFamily="18" charset="0"/>
                        </a:rPr>
                        <a:t>ОС «Открытие» нового знания.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mbria" pitchFamily="18" charset="0"/>
                        </a:rPr>
                        <a:t>ОС Тренировочная.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mbria" pitchFamily="18" charset="0"/>
                        </a:rPr>
                        <a:t>ОС  Итоговая.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7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Цель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: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</a:rPr>
                        <a:t>«открытие» нового знание.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 Введение в игровую ситуацию.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 Актуализация.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 Затруднение в игровой ситуации.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 Открытие нового знания.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 Введение знаний в систему.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 Осмысление (итог).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Цель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: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тренинг, закрепление, предварительный мониторинг.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 Введение в игровую ситуацию.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гров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ая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деятельность, мониторинг, с фиксацией преодоления затруднений.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 Осмысление (итог).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Цель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: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контроль уровня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сформированности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…, …., ….. 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 Введение в игровую ситуацию.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гров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ая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деятельность, мониторинг, с фиксацией преодоления затруднений.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</a:rPr>
                        <a:t> Осмысление (итог).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2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987824" y="4293096"/>
            <a:ext cx="5700873" cy="17597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  <a:t>По заключению государственной СЭС РФ 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  <a:t>программа  «Школа 2000...»признана</a:t>
            </a:r>
            <a:r>
              <a:rPr lang="ru-RU" sz="2400" b="1" dirty="0" smtClean="0">
                <a:latin typeface="Calibri" pitchFamily="34" charset="0"/>
              </a:rPr>
              <a:t/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Calibri" pitchFamily="34" charset="0"/>
              </a:rPr>
              <a:t>здоровьесберегающей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  <a:t>Отмечена Премией Президента РФ в области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  <a:t> образования за 2002 год</a:t>
            </a:r>
          </a:p>
        </p:txBody>
      </p:sp>
      <p:pic>
        <p:nvPicPr>
          <p:cNvPr id="160771" name="Picture 3" descr="San_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82348"/>
            <a:ext cx="27892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center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6176"/>
            <a:ext cx="1641315" cy="13681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1556792"/>
            <a:ext cx="1635125" cy="1981200"/>
          </a:xfrm>
          <a:noFill/>
        </p:spPr>
      </p:pic>
      <p:sp>
        <p:nvSpPr>
          <p:cNvPr id="3" name="AutoShape 2" descr="http://&amp;rcy;&amp;zhcy;&amp;iecy;&amp;vcy;&amp;scy;&amp;kcy;&amp;acy;&amp;yacy;&amp;iecy;&amp;pcy;&amp;acy;&amp;rcy;&amp;khcy;&amp;icy;&amp;yacy;.&amp;rcy;&amp;fcy;/files/2016/04/b14179f02661eeee9ab3668c287c3c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554099" cy="28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6030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534400" cy="167914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  <a:t>Метод обучения, при котором ребенок не получает знания в готовом виде, а добывает их сам в процессе собственной познавательной деятельности называется 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2400" b="1" i="1" u="sng" dirty="0" err="1" smtClean="0">
                <a:solidFill>
                  <a:srgbClr val="C00000"/>
                </a:solidFill>
                <a:latin typeface="Calibri" pitchFamily="34" charset="0"/>
              </a:rPr>
              <a:t>деятельностным</a:t>
            </a:r>
            <a:r>
              <a:rPr lang="ru-RU" sz="2400" b="1" i="1" u="sng" dirty="0" smtClean="0">
                <a:solidFill>
                  <a:srgbClr val="C00000"/>
                </a:solidFill>
                <a:latin typeface="Calibri" pitchFamily="34" charset="0"/>
              </a:rPr>
              <a:t>   методом</a:t>
            </a:r>
            <a:r>
              <a:rPr lang="ru-RU" sz="3000" b="1" i="1" u="sng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3000" b="1" i="1" u="sng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2400" b="1" i="1" u="sng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1267" name="Picture 4" descr="IMG_659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7"/>
          <a:stretch>
            <a:fillRect/>
          </a:stretch>
        </p:blipFill>
        <p:spPr>
          <a:xfrm>
            <a:off x="251520" y="3501008"/>
            <a:ext cx="4103562" cy="322544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b="2409"/>
          <a:stretch>
            <a:fillRect/>
          </a:stretch>
        </p:blipFill>
        <p:spPr bwMode="auto">
          <a:xfrm>
            <a:off x="4932040" y="3501008"/>
            <a:ext cx="3888432" cy="3229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7281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alibri" pitchFamily="34" charset="0"/>
                <a:ea typeface="Times New Roman"/>
              </a:rPr>
              <a:t>обсуждать, действовать, отображать, переделывать, добавлять, выбирать, участвовать, договариваться, разрешать конфликты, выражать свои мысли, контролировать свои действия, наблюдать, экспериментировать</a:t>
            </a:r>
            <a:r>
              <a:rPr lang="ru-RU" sz="2400" b="1" i="1" u="sng" dirty="0">
                <a:solidFill>
                  <a:srgbClr val="7030A0"/>
                </a:solidFill>
                <a:latin typeface="Calibri" pitchFamily="34" charset="0"/>
              </a:rPr>
              <a:t/>
            </a:r>
            <a:br>
              <a:rPr lang="ru-RU" sz="2400" b="1" i="1" u="sng" dirty="0">
                <a:solidFill>
                  <a:srgbClr val="7030A0"/>
                </a:solidFill>
                <a:latin typeface="Calibri" pitchFamily="34" charset="0"/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200" y="2888419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alibri" pitchFamily="34" charset="0"/>
                <a:ea typeface="Times New Roman"/>
              </a:rPr>
              <a:t>=</a:t>
            </a:r>
            <a:r>
              <a:rPr lang="ru-RU" sz="2400" dirty="0">
                <a:latin typeface="Calibri" pitchFamily="34" charset="0"/>
                <a:ea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Times New Roman"/>
              </a:rPr>
              <a:t>(ФГОС ДО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/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74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E12D6D"/>
                </a:solidFill>
              </a:rPr>
              <a:t/>
            </a:r>
            <a:br>
              <a:rPr lang="ru-RU" sz="3600" b="1" dirty="0" smtClean="0">
                <a:solidFill>
                  <a:srgbClr val="E12D6D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ТДМО </a:t>
            </a:r>
            <a:r>
              <a:rPr lang="ru-RU" sz="4000" b="1" dirty="0" err="1" smtClean="0">
                <a:solidFill>
                  <a:srgbClr val="C00000"/>
                </a:solidFill>
              </a:rPr>
              <a:t>Л.Г.Петерсон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Технология </a:t>
            </a:r>
            <a:r>
              <a:rPr lang="ru-RU" sz="4000" b="1" dirty="0">
                <a:solidFill>
                  <a:srgbClr val="C00000"/>
                </a:solidFill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</a:rPr>
              <a:t>Ситуация» для дошкольников </a:t>
            </a: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Структура  образовательной ситуации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«открытия» нового знания</a:t>
            </a: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cs typeface="Arial" pitchFamily="34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cs typeface="Arial" pitchFamily="34" charset="0"/>
              </a:rPr>
              <a:t>. Введение </a:t>
            </a: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в игровую ситуацию</a:t>
            </a:r>
            <a:r>
              <a:rPr lang="ru-RU" sz="2800" b="1" dirty="0">
                <a:solidFill>
                  <a:srgbClr val="C00000"/>
                </a:solidFill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7030A0"/>
                </a:solidFill>
                <a:cs typeface="Arial" pitchFamily="34" charset="0"/>
              </a:rPr>
              <a:t>2. </a:t>
            </a: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Актуализация</a:t>
            </a:r>
            <a:r>
              <a:rPr lang="ru-RU" sz="2800" b="1" dirty="0">
                <a:solidFill>
                  <a:srgbClr val="7030A0"/>
                </a:solidFill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endParaRPr lang="ru-RU" sz="2800" b="1" dirty="0">
              <a:solidFill>
                <a:srgbClr val="7030A0"/>
              </a:solidFill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7030A0"/>
                </a:solidFill>
                <a:cs typeface="Arial" pitchFamily="34" charset="0"/>
              </a:rPr>
              <a:t>3. Затруднение в игровой </a:t>
            </a: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ситуации</a:t>
            </a:r>
            <a:r>
              <a:rPr lang="ru-RU" sz="2800" b="1" dirty="0">
                <a:solidFill>
                  <a:srgbClr val="7030A0"/>
                </a:solidFill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endParaRPr lang="ru-RU" sz="2800" b="1" dirty="0">
              <a:solidFill>
                <a:srgbClr val="7030A0"/>
              </a:solidFill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C00000"/>
                </a:solidFill>
                <a:cs typeface="Arial" pitchFamily="34" charset="0"/>
              </a:rPr>
              <a:t>4. Открытие детьми нового </a:t>
            </a: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знания</a:t>
            </a:r>
            <a:r>
              <a:rPr lang="ru-RU" sz="2800" b="1" dirty="0">
                <a:solidFill>
                  <a:srgbClr val="C00000"/>
                </a:solidFill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7030A0"/>
                </a:solidFill>
                <a:cs typeface="Arial" pitchFamily="34" charset="0"/>
              </a:rPr>
              <a:t>5. Включение в систему знаний и </a:t>
            </a: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повторение</a:t>
            </a:r>
            <a:r>
              <a:rPr lang="ru-RU" sz="2800" b="1" dirty="0">
                <a:solidFill>
                  <a:srgbClr val="7030A0"/>
                </a:solidFill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endParaRPr lang="ru-RU" sz="2800" b="1" dirty="0">
              <a:solidFill>
                <a:srgbClr val="7030A0"/>
              </a:solidFill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6.</a:t>
            </a:r>
            <a:r>
              <a:rPr lang="en-US" sz="28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Осмысление (итог) занятия</a:t>
            </a:r>
            <a:r>
              <a:rPr lang="ru-RU" sz="2800" b="1" dirty="0">
                <a:solidFill>
                  <a:srgbClr val="7030A0"/>
                </a:solidFill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endParaRPr lang="ru-RU" b="1" dirty="0">
              <a:solidFill>
                <a:srgbClr val="CC00FF"/>
              </a:solidFill>
              <a:latin typeface="Cambr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6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Введение </a:t>
            </a:r>
            <a:r>
              <a:rPr lang="ru-RU" sz="3200" b="1" dirty="0">
                <a:solidFill>
                  <a:srgbClr val="C00000"/>
                </a:solidFill>
              </a:rPr>
              <a:t>в игровую ситуацию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922193"/>
              </p:ext>
            </p:extLst>
          </p:nvPr>
        </p:nvGraphicFramePr>
        <p:xfrm>
          <a:off x="251520" y="1124744"/>
          <a:ext cx="8640960" cy="537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703"/>
                <a:gridCol w="5154257"/>
              </a:tblGrid>
              <a:tr h="50405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Цели, требования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Приемы</a:t>
                      </a:r>
                      <a:endParaRPr lang="ru-RU" sz="24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69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создание интересной мотивации к деятельности.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Требования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 marL="446088" indent="-4460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ситуация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, включающая детей в игровую деятельность;</a:t>
                      </a:r>
                    </a:p>
                    <a:p>
                      <a:pPr marL="446088" indent="-4460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обращение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 личному опыту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детей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46088" indent="-4460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создание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условий для возникновения у воспитанников внутренней потребности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включения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деятельность.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мотивационный диалог;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побуждающий диалог к монологическим высказываниям, умозаключениям;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анализ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высказываний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(с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мотивационным акцентом);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тренинг умения слушать и слышать других;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мотивационная беседа к самостоятельной и организованной деятельности;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групповая оценка возникновения внутренней потребности;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включение в познавательную деятельность.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Введение </a:t>
            </a:r>
            <a:r>
              <a:rPr lang="ru-RU" sz="3200" b="1" dirty="0">
                <a:solidFill>
                  <a:srgbClr val="C00000"/>
                </a:solidFill>
              </a:rPr>
              <a:t>в игровую ситуацию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681963"/>
              </p:ext>
            </p:extLst>
          </p:nvPr>
        </p:nvGraphicFramePr>
        <p:xfrm>
          <a:off x="179512" y="692696"/>
          <a:ext cx="8784978" cy="591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494"/>
                <a:gridCol w="3074742"/>
                <a:gridCol w="3074742"/>
              </a:tblGrid>
              <a:tr h="432048"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Цели, требования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Приемы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Ориентиры</a:t>
                      </a:r>
                      <a:endParaRPr lang="ru-RU" sz="24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90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Цель: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создание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интересной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мотивации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 деятельности.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Требования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*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ситуация, включающая детей в игровую деятельность;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обращение к личному опыту детей,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создание условий для возникновения у воспитанников внутренней потребности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включения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деятельность.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мотивационный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диалог;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побуждающий диалог к монологическим высказываниям, умозаключениям;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анализ высказываний                      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(с мотивационным акцентом);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тренинг умения слушать и слышать других;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мотивационная беседа к самостоятельной и организованной деятельности;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групповая оценка возникновения внутренней потребности; 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включение в познавательную деятельность.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обладает установкой положительного отношения к миру, другим людям и самому себе; 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использует речь для выражения своих мыслей, чувств и желаний;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владеет устной речью; 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способен  к построению речевого высказывания в ситуации общения; 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проявляет инициативу, самостоятельность;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способен договариваться;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умеет подчиняться разным правилам и социальным нормам.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4.Открытие детьми нового знания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125817"/>
              </p:ext>
            </p:extLst>
          </p:nvPr>
        </p:nvGraphicFramePr>
        <p:xfrm>
          <a:off x="251520" y="929211"/>
          <a:ext cx="8712968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705"/>
                <a:gridCol w="5062263"/>
              </a:tblGrid>
              <a:tr h="46139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Цели, требования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Приемы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322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организация диалога педагога с детьми, направленного на открытие нового знания.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Требования: </a:t>
                      </a:r>
                      <a:endParaRPr lang="ru-RU" sz="20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*организация подводящего диалога с целью открытия нового знания;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*фиксация нового знания в речи и </a:t>
                      </a:r>
                      <a:r>
                        <a:rPr lang="ru-RU" sz="20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знаково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*создание ситуации успеха.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подводящий  или побуждающий диалог для «открытия» нового знания или … ; 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самостоятельный поиск;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объяснения затруднения;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самостоятельные рассуждения с целью «открытия» нового знания;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беседа по оценке уровня самостоятельности в «открытии» нового знания групп и, или …;  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мотивационная беседа к принятию собственных решений по вычленению </a:t>
                      </a:r>
                    </a:p>
                    <a:p>
                      <a:pPr marL="0" indent="361950">
                        <a:buFontTx/>
                        <a:buNone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причинно-следственных связей,</a:t>
                      </a:r>
                    </a:p>
                    <a:p>
                      <a:pPr marL="0" indent="361950">
                        <a:buFontTx/>
                        <a:buNone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фиксации нового знания знаково;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создании ситуации успеха.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4.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Открытие </a:t>
            </a:r>
            <a:r>
              <a:rPr lang="ru-RU" sz="3200" b="1" dirty="0">
                <a:solidFill>
                  <a:srgbClr val="C00000"/>
                </a:solidFill>
              </a:rPr>
              <a:t>детьми нового </a:t>
            </a:r>
            <a:r>
              <a:rPr lang="ru-RU" sz="3200" b="1" dirty="0" smtClean="0">
                <a:solidFill>
                  <a:srgbClr val="C00000"/>
                </a:solidFill>
              </a:rPr>
              <a:t>знания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40209"/>
              </p:ext>
            </p:extLst>
          </p:nvPr>
        </p:nvGraphicFramePr>
        <p:xfrm>
          <a:off x="179512" y="692696"/>
          <a:ext cx="8784976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459"/>
                <a:gridCol w="2541109"/>
                <a:gridCol w="4864408"/>
              </a:tblGrid>
              <a:tr h="2880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Цели,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требования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Приемы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Ориентиры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49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организация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диалога педагога с детьми, направленного на открытие нового знания.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Требования: 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*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организация подводящего диалога с целью открытия нового знания;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*фиксация нового знания в речи и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знаково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*создание ситуации успеха.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подводящий  или побуждающий диалог для «открытия» нового знания или … ;  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самостоятельный поиск; 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объяснения затруднения;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самостоятельные рассуждения с целью «открытия» нового знания; 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беседа по оценке уровня самостоятельности в «открытии» нового знания групп и, или …;   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мотивационная беседа к принятию собственных решений по вычленению </a:t>
                      </a:r>
                    </a:p>
                    <a:p>
                      <a:pPr marL="80963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причинно-следственных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связей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фиксации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нового знания знаково;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создании ситуации успеха.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овладевает основными культурными способами деятельности;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проявляет инициативу и самостоятельность в разных видах деятельности  игре, общении,  познавательно-исследовательской деятельности,  конструировании и др.;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способен к принятию собственных решений;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может выражать свои мысли и желания;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ребенок проявляет любознательность;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пытается самостоятельно найти объяснения;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активно взаимодействует со сверстниками и взрослыми;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обладает развитым воображением, которое реализуется в разных видах деятельности, и прежде всего в игре;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может следовать социальным нормам поведения и правилам в разных видах деятельности, во взаимоотношениях со взрослыми и сверстниками;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различает условную и реальную ситуации;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способен к волевым усилиям;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взаимодействует со сверстниками и взрослыми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пытается самостоятельно  найти объяснения;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интересуется причинно-следственными связями;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склонен наблюдать, экспериментировать;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старается разрешать конфликты.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67243214"/>
              </p:ext>
            </p:extLst>
          </p:nvPr>
        </p:nvGraphicFramePr>
        <p:xfrm>
          <a:off x="429451" y="620688"/>
          <a:ext cx="8501122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63688" y="62068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ФГОС ДО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Реализация технологии «Ситуации»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(результаты анализа)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75520"/>
          </a:xfrm>
        </p:spPr>
        <p:txBody>
          <a:bodyPr>
            <a:noAutofit/>
          </a:bodyPr>
          <a:lstStyle/>
          <a:p>
            <a:pPr marL="361950" indent="-36195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</a:rPr>
              <a:t>Обеспечивает</a:t>
            </a: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</a:rPr>
              <a:t> построение развивающего образовательного пространства в соответствии с целевыми ориентирами.</a:t>
            </a:r>
          </a:p>
          <a:p>
            <a:pPr marL="361950" indent="-36195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</a:rPr>
              <a:t>Способствует формированию </a:t>
            </a: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</a:rPr>
              <a:t>положительной мотивации к деятельности, </a:t>
            </a: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</a:rPr>
              <a:t>с  акцентом на познавательную.</a:t>
            </a:r>
          </a:p>
          <a:p>
            <a:pPr marL="361950" lvl="0" indent="-36195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</a:rPr>
              <a:t>Создает благоприятные  условия  для</a:t>
            </a:r>
          </a:p>
          <a:p>
            <a:pPr marL="693738"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</a:rPr>
              <a:t>развития познавательной сферы личности , </a:t>
            </a: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</a:rPr>
              <a:t>через формирования умений обсуждать, действовать, исследовать, переделывать, вычленять причины, осмысливать полученную информацию и практически применять в жизни;</a:t>
            </a:r>
            <a:endParaRPr lang="ru-RU" sz="2000" kern="0" dirty="0" smtClean="0">
              <a:solidFill>
                <a:srgbClr val="7030A0"/>
              </a:solidFill>
              <a:latin typeface="Calibri" pitchFamily="34" charset="0"/>
              <a:cs typeface="Arial"/>
            </a:endParaRPr>
          </a:p>
          <a:p>
            <a:pPr marL="693738"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kern="0" dirty="0" smtClean="0">
                <a:solidFill>
                  <a:srgbClr val="7030A0"/>
                </a:solidFill>
                <a:latin typeface="Calibri" pitchFamily="34" charset="0"/>
                <a:cs typeface="Arial"/>
              </a:rPr>
              <a:t>готовности к </a:t>
            </a:r>
            <a:r>
              <a:rPr lang="ru-RU" sz="2000" b="1" kern="0" dirty="0" smtClean="0">
                <a:solidFill>
                  <a:srgbClr val="7030A0"/>
                </a:solidFill>
                <a:latin typeface="Calibri" pitchFamily="34" charset="0"/>
                <a:cs typeface="Arial"/>
              </a:rPr>
              <a:t>саморазвитию и успешной самореализации</a:t>
            </a:r>
            <a:r>
              <a:rPr lang="ru-RU" sz="2000" kern="0" dirty="0" smtClean="0">
                <a:solidFill>
                  <a:srgbClr val="7030A0"/>
                </a:solidFill>
                <a:latin typeface="Calibri" pitchFamily="34" charset="0"/>
                <a:cs typeface="Arial"/>
              </a:rPr>
              <a:t>.</a:t>
            </a:r>
            <a:endParaRPr lang="ru-RU" sz="2000" dirty="0" smtClean="0">
              <a:solidFill>
                <a:srgbClr val="7030A0"/>
              </a:solidFill>
              <a:latin typeface="Calibri" pitchFamily="34" charset="0"/>
            </a:endParaRPr>
          </a:p>
          <a:p>
            <a:pPr marL="361950" indent="-361950">
              <a:spcBef>
                <a:spcPts val="0"/>
              </a:spcBef>
              <a:buAutoNum type="arabicPeriod" startAt="4"/>
            </a:pP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</a:rPr>
              <a:t>Содействует</a:t>
            </a: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</a:rPr>
              <a:t> социализации </a:t>
            </a: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</a:rPr>
              <a:t>воспитанников, посредством организации коммуникативной деятельности.</a:t>
            </a:r>
          </a:p>
          <a:p>
            <a:pPr marL="361950" indent="-361950">
              <a:spcBef>
                <a:spcPts val="0"/>
              </a:spcBef>
              <a:buAutoNum type="arabicPeriod" startAt="4"/>
            </a:pPr>
            <a:r>
              <a:rPr lang="ru-RU" sz="2000" kern="0" dirty="0" smtClean="0">
                <a:solidFill>
                  <a:srgbClr val="7030A0"/>
                </a:solidFill>
                <a:latin typeface="Calibri" pitchFamily="34" charset="0"/>
                <a:cs typeface="Arial"/>
              </a:rPr>
              <a:t>Позволяет целенаправленно, в системе формировать у дошкольников, </a:t>
            </a:r>
            <a:r>
              <a:rPr lang="ru-RU" sz="2000" b="1" kern="0" dirty="0" smtClean="0">
                <a:solidFill>
                  <a:srgbClr val="7030A0"/>
                </a:solidFill>
                <a:latin typeface="Calibri" pitchFamily="34" charset="0"/>
                <a:cs typeface="Arial"/>
              </a:rPr>
              <a:t>предпосылки учебной деятельности.</a:t>
            </a:r>
            <a:endParaRPr lang="ru-RU" sz="2000" dirty="0" smtClean="0">
              <a:solidFill>
                <a:srgbClr val="7030A0"/>
              </a:solidFill>
              <a:latin typeface="Calibri" pitchFamily="34" charset="0"/>
            </a:endParaRPr>
          </a:p>
          <a:p>
            <a:pPr marL="361950" lvl="0" indent="-36195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</a:rPr>
              <a:t>6.</a:t>
            </a: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</a:rPr>
              <a:t>  </a:t>
            </a: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</a:rPr>
              <a:t>Содействует </a:t>
            </a: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</a:rPr>
              <a:t>развитию возможных достижений воспитанника</a:t>
            </a: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</a:rPr>
              <a:t> исходя из полного </a:t>
            </a: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</a:rPr>
              <a:t>раскрытия </a:t>
            </a: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</a:rPr>
              <a:t>и </a:t>
            </a: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</a:rPr>
              <a:t>реализации его </a:t>
            </a: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</a:rPr>
              <a:t>неповторимого специфического возрастного </a:t>
            </a: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</a:rPr>
              <a:t>потенциала</a:t>
            </a: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</a:rPr>
              <a:t>. 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332656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Calibri" pitchFamily="34" charset="0"/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0"/>
            <a:ext cx="9143999" cy="682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9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58327374"/>
              </p:ext>
            </p:extLst>
          </p:nvPr>
        </p:nvGraphicFramePr>
        <p:xfrm>
          <a:off x="215515" y="1527319"/>
          <a:ext cx="8712968" cy="507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82832" y="692696"/>
            <a:ext cx="25783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</a:rPr>
              <a:t>ФГОС ДО</a:t>
            </a:r>
          </a:p>
        </p:txBody>
      </p:sp>
    </p:spTree>
    <p:extLst>
      <p:ext uri="{BB962C8B-B14F-4D97-AF65-F5344CB8AC3E}">
        <p14:creationId xmlns:p14="http://schemas.microsoft.com/office/powerpoint/2010/main" val="19778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808"/>
            <a:ext cx="8856984" cy="653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67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Изменение и обновление организации   детской деятельности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57784"/>
          </a:xfrm>
        </p:spPr>
        <p:txBody>
          <a:bodyPr/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58411"/>
              </p:ext>
            </p:extLst>
          </p:nvPr>
        </p:nvGraphicFramePr>
        <p:xfrm>
          <a:off x="323528" y="1632524"/>
          <a:ext cx="8640960" cy="424474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320480"/>
                <a:gridCol w="4320480"/>
              </a:tblGrid>
              <a:tr h="72889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Подходы к построению ОП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288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ФГОС ДО</a:t>
                      </a: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916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7030A0"/>
                          </a:solidFill>
                        </a:rPr>
                        <a:t>Знаниевый</a:t>
                      </a:r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подход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7030A0"/>
                          </a:solidFill>
                        </a:rPr>
                        <a:t>Деятельностный</a:t>
                      </a:r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 подход 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889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Дисциплинарный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Гуманистический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889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Групповой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Индивидуальный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Условия реализации ФГОС ДО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330624"/>
              </p:ext>
            </p:extLst>
          </p:nvPr>
        </p:nvGraphicFramePr>
        <p:xfrm>
          <a:off x="323528" y="1268760"/>
          <a:ext cx="853244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34076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7030A0"/>
                </a:solidFill>
              </a:rPr>
              <a:t>Целенаправленный процесс приобретения опыта деятельности по овладению знаниями, умениями, навыками и </a:t>
            </a:r>
          </a:p>
          <a:p>
            <a:pPr lvl="0">
              <a:defRPr/>
            </a:pPr>
            <a:r>
              <a:rPr lang="ru-RU" sz="2400" dirty="0">
                <a:solidFill>
                  <a:srgbClr val="7030A0"/>
                </a:solidFill>
              </a:rPr>
              <a:t>компетенцией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05327" y="1348766"/>
            <a:ext cx="4143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</a:rPr>
              <a:t>Взаимодействие со сверстниками и взрослыми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</a:rPr>
              <a:t>(коммуникативные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</a:rPr>
              <a:t>навыки)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0217" y="4365104"/>
            <a:ext cx="3913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7030A0"/>
                </a:solidFill>
              </a:rPr>
              <a:t>Сохранение индивидуальности, уникальности и неповторимости  </a:t>
            </a:r>
            <a:r>
              <a:rPr lang="ru-RU" sz="2400" dirty="0" smtClean="0">
                <a:solidFill>
                  <a:srgbClr val="7030A0"/>
                </a:solidFill>
              </a:rPr>
              <a:t>личности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5327" y="4653136"/>
            <a:ext cx="4143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7030A0"/>
                </a:solidFill>
              </a:rPr>
              <a:t>Проявление инициативы и самостоятельности в разных видах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E12D6D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sz="4800" b="1" dirty="0" smtClean="0">
                <a:solidFill>
                  <a:srgbClr val="E12D6D"/>
                </a:solidFill>
                <a:latin typeface="Cambria" pitchFamily="18" charset="0"/>
                <a:ea typeface="+mn-ea"/>
                <a:cs typeface="Arial" charset="0"/>
              </a:rPr>
            </a:br>
            <a:r>
              <a:rPr lang="ru-RU" sz="4800" b="1" dirty="0" smtClean="0">
                <a:solidFill>
                  <a:srgbClr val="C00000"/>
                </a:solidFill>
                <a:ea typeface="+mn-ea"/>
                <a:cs typeface="Arial" charset="0"/>
              </a:rPr>
              <a:t>Требование </a:t>
            </a:r>
            <a:r>
              <a:rPr lang="ru-RU" sz="4800" b="1" dirty="0">
                <a:solidFill>
                  <a:srgbClr val="C00000"/>
                </a:solidFill>
                <a:ea typeface="+mn-ea"/>
                <a:cs typeface="Arial" charset="0"/>
              </a:rPr>
              <a:t>к </a:t>
            </a:r>
            <a:r>
              <a:rPr lang="ru-RU" sz="4800" b="1" dirty="0" smtClean="0">
                <a:solidFill>
                  <a:srgbClr val="C00000"/>
                </a:solidFill>
                <a:ea typeface="+mn-ea"/>
                <a:cs typeface="Arial" charset="0"/>
              </a:rPr>
              <a:t>результатам </a:t>
            </a:r>
            <a:r>
              <a:rPr lang="ru-RU" sz="4800" b="1" dirty="0">
                <a:solidFill>
                  <a:srgbClr val="C00000"/>
                </a:solidFill>
                <a:ea typeface="+mn-ea"/>
                <a:cs typeface="Arial" charset="0"/>
              </a:rPr>
              <a:t>освоения </a:t>
            </a:r>
            <a:r>
              <a:rPr lang="ru-RU" sz="4800" b="1" dirty="0" smtClean="0">
                <a:solidFill>
                  <a:srgbClr val="C00000"/>
                </a:solidFill>
                <a:ea typeface="+mn-ea"/>
                <a:cs typeface="Arial" charset="0"/>
              </a:rPr>
              <a:t>ООП</a:t>
            </a:r>
            <a:r>
              <a:rPr lang="ru-RU" sz="4800" b="1" dirty="0">
                <a:solidFill>
                  <a:srgbClr val="C00000"/>
                </a:solidFill>
                <a:ea typeface="+mn-ea"/>
                <a:cs typeface="Arial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ea typeface="+mn-ea"/>
                <a:cs typeface="Arial" charset="0"/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solidFill>
                  <a:srgbClr val="C00000"/>
                </a:solidFill>
                <a:cs typeface="Arial" charset="0"/>
              </a:rPr>
              <a:t>Целевые  ориентиры </a:t>
            </a:r>
            <a:r>
              <a:rPr lang="ru-RU" sz="3600" b="1" dirty="0" smtClean="0">
                <a:solidFill>
                  <a:srgbClr val="C00000"/>
                </a:solidFill>
                <a:cs typeface="Arial" charset="0"/>
              </a:rPr>
              <a:t>ДО - </a:t>
            </a:r>
            <a:r>
              <a:rPr lang="ru-RU" sz="3600" b="1" dirty="0">
                <a:solidFill>
                  <a:srgbClr val="7030A0"/>
                </a:solidFill>
                <a:cs typeface="Times New Roman" pitchFamily="18" charset="0"/>
              </a:rPr>
              <a:t>социально-нормативные возрастные характеристики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dirty="0">
                <a:solidFill>
                  <a:srgbClr val="7030A0"/>
                </a:solidFill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7030A0"/>
                </a:solidFill>
                <a:cs typeface="Times New Roman" pitchFamily="18" charset="0"/>
              </a:rPr>
              <a:t>социальные и психологические характеристики)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3600" b="1" u="sng" dirty="0">
                <a:solidFill>
                  <a:srgbClr val="7030A0"/>
                </a:solidFill>
                <a:cs typeface="Times New Roman" pitchFamily="18" charset="0"/>
              </a:rPr>
              <a:t>возможных</a:t>
            </a:r>
            <a:r>
              <a:rPr lang="ru-RU" sz="3600" b="1" dirty="0">
                <a:solidFill>
                  <a:srgbClr val="7030A0"/>
                </a:solidFill>
                <a:cs typeface="Times New Roman" pitchFamily="18" charset="0"/>
              </a:rPr>
              <a:t> достижений ребёнка на этапе завершения уровня ДО.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718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1920</Words>
  <Application>Microsoft Office PowerPoint</Application>
  <PresentationFormat>Экран (4:3)</PresentationFormat>
  <Paragraphs>348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Тема Office</vt:lpstr>
      <vt:lpstr>Оформление по умолчанию</vt:lpstr>
      <vt:lpstr>2_Оформление по умолчанию</vt:lpstr>
      <vt:lpstr>1_Тема Office</vt:lpstr>
      <vt:lpstr>2_Тема Office</vt:lpstr>
      <vt:lpstr>Презентация PowerPoint</vt:lpstr>
      <vt:lpstr>Миссия дошкольного образования </vt:lpstr>
      <vt:lpstr> Основные ценности ДО. </vt:lpstr>
      <vt:lpstr>Презентация PowerPoint</vt:lpstr>
      <vt:lpstr>Презентация PowerPoint</vt:lpstr>
      <vt:lpstr>Презентация PowerPoint</vt:lpstr>
      <vt:lpstr>Изменение и обновление организации   детской деятельности.</vt:lpstr>
      <vt:lpstr>Условия реализации ФГОС ДО</vt:lpstr>
      <vt:lpstr> Требование к результатам освоения ООП </vt:lpstr>
      <vt:lpstr>Результаты освоение ООП ДО</vt:lpstr>
      <vt:lpstr>Презентация PowerPoint</vt:lpstr>
      <vt:lpstr>Ориентиры</vt:lpstr>
      <vt:lpstr>Презентация PowerPoint</vt:lpstr>
      <vt:lpstr>Презентация PowerPoint</vt:lpstr>
      <vt:lpstr>Схема управления ДОУ.</vt:lpstr>
      <vt:lpstr> Управление движением к цели </vt:lpstr>
      <vt:lpstr>Управление достижением результатов (ФГОС ДО)</vt:lpstr>
      <vt:lpstr>Целевые ориентиры – требования  к результатам  освоения ООП</vt:lpstr>
      <vt:lpstr>Целевые ориентиры на этапе завершения ДО</vt:lpstr>
      <vt:lpstr> Ребенок овладевает основными культурными способами деятельности </vt:lpstr>
      <vt:lpstr>Целевые ориентиры на этапе завершения ДО </vt:lpstr>
      <vt:lpstr>Ребенок способен к волевым усилиям  </vt:lpstr>
      <vt:lpstr>Целевые ориентиры на этапе завершения ДО</vt:lpstr>
      <vt:lpstr>Ребенок проявляет любознательность </vt:lpstr>
      <vt:lpstr>Презентация PowerPoint</vt:lpstr>
      <vt:lpstr>Презентация PowerPoint</vt:lpstr>
      <vt:lpstr>Презентация PowerPoint</vt:lpstr>
      <vt:lpstr>Технология «Ситуация» </vt:lpstr>
      <vt:lpstr>Технология «Ситуация» </vt:lpstr>
      <vt:lpstr>Рефлексивная самоорганизация </vt:lpstr>
      <vt:lpstr>Презентация PowerPoint</vt:lpstr>
      <vt:lpstr>Презентация PowerPoint</vt:lpstr>
      <vt:lpstr>По заключению государственной СЭС РФ  программа  «Школа 2000...»признана здоровьесберегающей Отмечена Премией Президента РФ в области  образования за 2002 год</vt:lpstr>
      <vt:lpstr>Метод обучения, при котором ребенок не получает знания в готовом виде, а добывает их сам в процессе собственной познавательной деятельности называется  деятельностным   методом </vt:lpstr>
      <vt:lpstr> ТДМО Л.Г.Петерсон  Технология «Ситуация» для дошкольников  </vt:lpstr>
      <vt:lpstr>1. Введение в игровую ситуацию</vt:lpstr>
      <vt:lpstr>1. Введение в игровую ситуацию</vt:lpstr>
      <vt:lpstr>4.Открытие детьми нового знания</vt:lpstr>
      <vt:lpstr>4. Открытие детьми нового знания </vt:lpstr>
      <vt:lpstr>Реализация технологии «Ситуации»  (результаты анализа)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Иван</cp:lastModifiedBy>
  <cp:revision>305</cp:revision>
  <cp:lastPrinted>2014-09-22T14:58:16Z</cp:lastPrinted>
  <dcterms:created xsi:type="dcterms:W3CDTF">2014-04-21T11:57:30Z</dcterms:created>
  <dcterms:modified xsi:type="dcterms:W3CDTF">2016-11-07T10:44:36Z</dcterms:modified>
</cp:coreProperties>
</file>